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706" y="-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png"/><Relationship Id="rId13" Type="http://schemas.openxmlformats.org/officeDocument/2006/relationships/image" Target="../media/image249.jpeg"/><Relationship Id="rId3" Type="http://schemas.openxmlformats.org/officeDocument/2006/relationships/image" Target="../media/image204.png"/><Relationship Id="rId7" Type="http://schemas.openxmlformats.org/officeDocument/2006/relationships/image" Target="../media/image244.png"/><Relationship Id="rId12" Type="http://schemas.openxmlformats.org/officeDocument/2006/relationships/image" Target="../media/image248.png"/><Relationship Id="rId2" Type="http://schemas.openxmlformats.org/officeDocument/2006/relationships/image" Target="../media/image24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3.png"/><Relationship Id="rId11" Type="http://schemas.openxmlformats.org/officeDocument/2006/relationships/image" Target="../media/image72.jpeg"/><Relationship Id="rId5" Type="http://schemas.openxmlformats.org/officeDocument/2006/relationships/image" Target="../media/image242.png"/><Relationship Id="rId10" Type="http://schemas.openxmlformats.org/officeDocument/2006/relationships/image" Target="../media/image247.png"/><Relationship Id="rId4" Type="http://schemas.openxmlformats.org/officeDocument/2006/relationships/image" Target="../media/image241.png"/><Relationship Id="rId9" Type="http://schemas.openxmlformats.org/officeDocument/2006/relationships/image" Target="../media/image2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png"/><Relationship Id="rId13" Type="http://schemas.openxmlformats.org/officeDocument/2006/relationships/image" Target="../media/image261.png"/><Relationship Id="rId3" Type="http://schemas.openxmlformats.org/officeDocument/2006/relationships/image" Target="../media/image251.png"/><Relationship Id="rId7" Type="http://schemas.openxmlformats.org/officeDocument/2006/relationships/image" Target="../media/image255.png"/><Relationship Id="rId12" Type="http://schemas.openxmlformats.org/officeDocument/2006/relationships/image" Target="../media/image260.png"/><Relationship Id="rId17" Type="http://schemas.openxmlformats.org/officeDocument/2006/relationships/image" Target="../media/image263.png"/><Relationship Id="rId2" Type="http://schemas.openxmlformats.org/officeDocument/2006/relationships/image" Target="../media/image250.jpeg"/><Relationship Id="rId16" Type="http://schemas.openxmlformats.org/officeDocument/2006/relationships/image" Target="../media/image7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4.png"/><Relationship Id="rId11" Type="http://schemas.openxmlformats.org/officeDocument/2006/relationships/image" Target="../media/image259.png"/><Relationship Id="rId5" Type="http://schemas.openxmlformats.org/officeDocument/2006/relationships/image" Target="../media/image253.png"/><Relationship Id="rId15" Type="http://schemas.openxmlformats.org/officeDocument/2006/relationships/image" Target="../media/image247.png"/><Relationship Id="rId10" Type="http://schemas.openxmlformats.org/officeDocument/2006/relationships/image" Target="../media/image258.png"/><Relationship Id="rId4" Type="http://schemas.openxmlformats.org/officeDocument/2006/relationships/image" Target="../media/image252.png"/><Relationship Id="rId9" Type="http://schemas.openxmlformats.org/officeDocument/2006/relationships/image" Target="../media/image257.png"/><Relationship Id="rId14" Type="http://schemas.openxmlformats.org/officeDocument/2006/relationships/image" Target="../media/image26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13" Type="http://schemas.openxmlformats.org/officeDocument/2006/relationships/image" Target="../media/image275.png"/><Relationship Id="rId3" Type="http://schemas.openxmlformats.org/officeDocument/2006/relationships/image" Target="../media/image265.png"/><Relationship Id="rId7" Type="http://schemas.openxmlformats.org/officeDocument/2006/relationships/image" Target="../media/image269.png"/><Relationship Id="rId12" Type="http://schemas.openxmlformats.org/officeDocument/2006/relationships/image" Target="../media/image274.png"/><Relationship Id="rId2" Type="http://schemas.openxmlformats.org/officeDocument/2006/relationships/image" Target="../media/image26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8.png"/><Relationship Id="rId11" Type="http://schemas.openxmlformats.org/officeDocument/2006/relationships/image" Target="../media/image273.png"/><Relationship Id="rId5" Type="http://schemas.openxmlformats.org/officeDocument/2006/relationships/image" Target="../media/image267.png"/><Relationship Id="rId10" Type="http://schemas.openxmlformats.org/officeDocument/2006/relationships/image" Target="../media/image272.png"/><Relationship Id="rId4" Type="http://schemas.openxmlformats.org/officeDocument/2006/relationships/image" Target="../media/image266.png"/><Relationship Id="rId9" Type="http://schemas.openxmlformats.org/officeDocument/2006/relationships/image" Target="../media/image271.png"/><Relationship Id="rId14" Type="http://schemas.openxmlformats.org/officeDocument/2006/relationships/image" Target="../media/image7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13" Type="http://schemas.openxmlformats.org/officeDocument/2006/relationships/image" Target="../media/image285.png"/><Relationship Id="rId18" Type="http://schemas.openxmlformats.org/officeDocument/2006/relationships/image" Target="../media/image290.png"/><Relationship Id="rId26" Type="http://schemas.openxmlformats.org/officeDocument/2006/relationships/image" Target="../media/image298.png"/><Relationship Id="rId3" Type="http://schemas.openxmlformats.org/officeDocument/2006/relationships/image" Target="../media/image276.png"/><Relationship Id="rId21" Type="http://schemas.openxmlformats.org/officeDocument/2006/relationships/image" Target="../media/image293.png"/><Relationship Id="rId34" Type="http://schemas.openxmlformats.org/officeDocument/2006/relationships/image" Target="../media/image306.png"/><Relationship Id="rId7" Type="http://schemas.openxmlformats.org/officeDocument/2006/relationships/image" Target="../media/image279.png"/><Relationship Id="rId12" Type="http://schemas.openxmlformats.org/officeDocument/2006/relationships/image" Target="../media/image284.png"/><Relationship Id="rId17" Type="http://schemas.openxmlformats.org/officeDocument/2006/relationships/image" Target="../media/image289.png"/><Relationship Id="rId25" Type="http://schemas.openxmlformats.org/officeDocument/2006/relationships/image" Target="../media/image297.png"/><Relationship Id="rId33" Type="http://schemas.openxmlformats.org/officeDocument/2006/relationships/image" Target="../media/image305.png"/><Relationship Id="rId38" Type="http://schemas.openxmlformats.org/officeDocument/2006/relationships/image" Target="../media/image310.jpeg"/><Relationship Id="rId2" Type="http://schemas.openxmlformats.org/officeDocument/2006/relationships/image" Target="../media/image264.jpeg"/><Relationship Id="rId16" Type="http://schemas.openxmlformats.org/officeDocument/2006/relationships/image" Target="../media/image288.png"/><Relationship Id="rId20" Type="http://schemas.openxmlformats.org/officeDocument/2006/relationships/image" Target="../media/image292.png"/><Relationship Id="rId29" Type="http://schemas.openxmlformats.org/officeDocument/2006/relationships/image" Target="../media/image3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jpeg"/><Relationship Id="rId11" Type="http://schemas.openxmlformats.org/officeDocument/2006/relationships/image" Target="../media/image283.png"/><Relationship Id="rId24" Type="http://schemas.openxmlformats.org/officeDocument/2006/relationships/image" Target="../media/image296.png"/><Relationship Id="rId32" Type="http://schemas.openxmlformats.org/officeDocument/2006/relationships/image" Target="../media/image304.png"/><Relationship Id="rId37" Type="http://schemas.openxmlformats.org/officeDocument/2006/relationships/image" Target="../media/image309.jpeg"/><Relationship Id="rId5" Type="http://schemas.openxmlformats.org/officeDocument/2006/relationships/image" Target="../media/image278.png"/><Relationship Id="rId15" Type="http://schemas.openxmlformats.org/officeDocument/2006/relationships/image" Target="../media/image287.png"/><Relationship Id="rId23" Type="http://schemas.openxmlformats.org/officeDocument/2006/relationships/image" Target="../media/image295.png"/><Relationship Id="rId28" Type="http://schemas.openxmlformats.org/officeDocument/2006/relationships/image" Target="../media/image300.png"/><Relationship Id="rId36" Type="http://schemas.openxmlformats.org/officeDocument/2006/relationships/image" Target="../media/image308.png"/><Relationship Id="rId10" Type="http://schemas.openxmlformats.org/officeDocument/2006/relationships/image" Target="../media/image282.png"/><Relationship Id="rId19" Type="http://schemas.openxmlformats.org/officeDocument/2006/relationships/image" Target="../media/image291.png"/><Relationship Id="rId31" Type="http://schemas.openxmlformats.org/officeDocument/2006/relationships/image" Target="../media/image303.png"/><Relationship Id="rId4" Type="http://schemas.openxmlformats.org/officeDocument/2006/relationships/image" Target="../media/image277.png"/><Relationship Id="rId9" Type="http://schemas.openxmlformats.org/officeDocument/2006/relationships/image" Target="../media/image281.png"/><Relationship Id="rId14" Type="http://schemas.openxmlformats.org/officeDocument/2006/relationships/image" Target="../media/image286.png"/><Relationship Id="rId22" Type="http://schemas.openxmlformats.org/officeDocument/2006/relationships/image" Target="../media/image294.png"/><Relationship Id="rId27" Type="http://schemas.openxmlformats.org/officeDocument/2006/relationships/image" Target="../media/image299.png"/><Relationship Id="rId30" Type="http://schemas.openxmlformats.org/officeDocument/2006/relationships/image" Target="../media/image302.png"/><Relationship Id="rId35" Type="http://schemas.openxmlformats.org/officeDocument/2006/relationships/image" Target="../media/image30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2.png"/><Relationship Id="rId2" Type="http://schemas.openxmlformats.org/officeDocument/2006/relationships/image" Target="../media/image3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13" Type="http://schemas.openxmlformats.org/officeDocument/2006/relationships/image" Target="../media/image325.png"/><Relationship Id="rId3" Type="http://schemas.openxmlformats.org/officeDocument/2006/relationships/image" Target="../media/image315.png"/><Relationship Id="rId7" Type="http://schemas.openxmlformats.org/officeDocument/2006/relationships/image" Target="../media/image319.png"/><Relationship Id="rId12" Type="http://schemas.openxmlformats.org/officeDocument/2006/relationships/image" Target="../media/image324.png"/><Relationship Id="rId2" Type="http://schemas.openxmlformats.org/officeDocument/2006/relationships/image" Target="../media/image314.jpeg"/><Relationship Id="rId16" Type="http://schemas.openxmlformats.org/officeDocument/2006/relationships/image" Target="../media/image3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8.png"/><Relationship Id="rId11" Type="http://schemas.openxmlformats.org/officeDocument/2006/relationships/image" Target="../media/image323.png"/><Relationship Id="rId5" Type="http://schemas.openxmlformats.org/officeDocument/2006/relationships/image" Target="../media/image317.png"/><Relationship Id="rId15" Type="http://schemas.openxmlformats.org/officeDocument/2006/relationships/image" Target="../media/image327.png"/><Relationship Id="rId10" Type="http://schemas.openxmlformats.org/officeDocument/2006/relationships/image" Target="../media/image322.png"/><Relationship Id="rId4" Type="http://schemas.openxmlformats.org/officeDocument/2006/relationships/image" Target="../media/image316.png"/><Relationship Id="rId9" Type="http://schemas.openxmlformats.org/officeDocument/2006/relationships/image" Target="../media/image321.png"/><Relationship Id="rId14" Type="http://schemas.openxmlformats.org/officeDocument/2006/relationships/image" Target="../media/image3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5.png"/><Relationship Id="rId13" Type="http://schemas.openxmlformats.org/officeDocument/2006/relationships/image" Target="../media/image339.png"/><Relationship Id="rId18" Type="http://schemas.openxmlformats.org/officeDocument/2006/relationships/image" Target="../media/image344.png"/><Relationship Id="rId3" Type="http://schemas.openxmlformats.org/officeDocument/2006/relationships/image" Target="../media/image330.png"/><Relationship Id="rId21" Type="http://schemas.openxmlformats.org/officeDocument/2006/relationships/image" Target="../media/image347.png"/><Relationship Id="rId7" Type="http://schemas.openxmlformats.org/officeDocument/2006/relationships/image" Target="../media/image334.png"/><Relationship Id="rId12" Type="http://schemas.openxmlformats.org/officeDocument/2006/relationships/image" Target="../media/image318.png"/><Relationship Id="rId17" Type="http://schemas.openxmlformats.org/officeDocument/2006/relationships/image" Target="../media/image343.png"/><Relationship Id="rId2" Type="http://schemas.openxmlformats.org/officeDocument/2006/relationships/image" Target="../media/image329.jpeg"/><Relationship Id="rId16" Type="http://schemas.openxmlformats.org/officeDocument/2006/relationships/image" Target="../media/image342.png"/><Relationship Id="rId20" Type="http://schemas.openxmlformats.org/officeDocument/2006/relationships/image" Target="../media/image3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3.png"/><Relationship Id="rId11" Type="http://schemas.openxmlformats.org/officeDocument/2006/relationships/image" Target="../media/image338.png"/><Relationship Id="rId24" Type="http://schemas.openxmlformats.org/officeDocument/2006/relationships/image" Target="../media/image350.jpeg"/><Relationship Id="rId5" Type="http://schemas.openxmlformats.org/officeDocument/2006/relationships/image" Target="../media/image332.png"/><Relationship Id="rId15" Type="http://schemas.openxmlformats.org/officeDocument/2006/relationships/image" Target="../media/image341.png"/><Relationship Id="rId23" Type="http://schemas.openxmlformats.org/officeDocument/2006/relationships/image" Target="../media/image349.png"/><Relationship Id="rId10" Type="http://schemas.openxmlformats.org/officeDocument/2006/relationships/image" Target="../media/image337.png"/><Relationship Id="rId19" Type="http://schemas.openxmlformats.org/officeDocument/2006/relationships/image" Target="../media/image345.png"/><Relationship Id="rId4" Type="http://schemas.openxmlformats.org/officeDocument/2006/relationships/image" Target="../media/image331.png"/><Relationship Id="rId9" Type="http://schemas.openxmlformats.org/officeDocument/2006/relationships/image" Target="../media/image336.png"/><Relationship Id="rId14" Type="http://schemas.openxmlformats.org/officeDocument/2006/relationships/image" Target="../media/image340.png"/><Relationship Id="rId22" Type="http://schemas.openxmlformats.org/officeDocument/2006/relationships/image" Target="../media/image3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6.png"/><Relationship Id="rId13" Type="http://schemas.openxmlformats.org/officeDocument/2006/relationships/image" Target="../media/image361.png"/><Relationship Id="rId18" Type="http://schemas.openxmlformats.org/officeDocument/2006/relationships/image" Target="../media/image366.png"/><Relationship Id="rId26" Type="http://schemas.openxmlformats.org/officeDocument/2006/relationships/image" Target="../media/image374.png"/><Relationship Id="rId3" Type="http://schemas.openxmlformats.org/officeDocument/2006/relationships/image" Target="../media/image352.png"/><Relationship Id="rId21" Type="http://schemas.openxmlformats.org/officeDocument/2006/relationships/image" Target="../media/image369.png"/><Relationship Id="rId7" Type="http://schemas.openxmlformats.org/officeDocument/2006/relationships/image" Target="../media/image318.png"/><Relationship Id="rId12" Type="http://schemas.openxmlformats.org/officeDocument/2006/relationships/image" Target="../media/image360.png"/><Relationship Id="rId17" Type="http://schemas.openxmlformats.org/officeDocument/2006/relationships/image" Target="../media/image365.png"/><Relationship Id="rId25" Type="http://schemas.openxmlformats.org/officeDocument/2006/relationships/image" Target="../media/image373.png"/><Relationship Id="rId2" Type="http://schemas.openxmlformats.org/officeDocument/2006/relationships/image" Target="../media/image351.jpeg"/><Relationship Id="rId16" Type="http://schemas.openxmlformats.org/officeDocument/2006/relationships/image" Target="../media/image364.png"/><Relationship Id="rId20" Type="http://schemas.openxmlformats.org/officeDocument/2006/relationships/image" Target="../media/image36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5.png"/><Relationship Id="rId11" Type="http://schemas.openxmlformats.org/officeDocument/2006/relationships/image" Target="../media/image359.png"/><Relationship Id="rId24" Type="http://schemas.openxmlformats.org/officeDocument/2006/relationships/image" Target="../media/image372.png"/><Relationship Id="rId5" Type="http://schemas.openxmlformats.org/officeDocument/2006/relationships/image" Target="../media/image354.png"/><Relationship Id="rId15" Type="http://schemas.openxmlformats.org/officeDocument/2006/relationships/image" Target="../media/image363.png"/><Relationship Id="rId23" Type="http://schemas.openxmlformats.org/officeDocument/2006/relationships/image" Target="../media/image371.png"/><Relationship Id="rId10" Type="http://schemas.openxmlformats.org/officeDocument/2006/relationships/image" Target="../media/image358.png"/><Relationship Id="rId19" Type="http://schemas.openxmlformats.org/officeDocument/2006/relationships/image" Target="../media/image367.png"/><Relationship Id="rId4" Type="http://schemas.openxmlformats.org/officeDocument/2006/relationships/image" Target="../media/image353.png"/><Relationship Id="rId9" Type="http://schemas.openxmlformats.org/officeDocument/2006/relationships/image" Target="../media/image357.png"/><Relationship Id="rId14" Type="http://schemas.openxmlformats.org/officeDocument/2006/relationships/image" Target="../media/image362.png"/><Relationship Id="rId22" Type="http://schemas.openxmlformats.org/officeDocument/2006/relationships/image" Target="../media/image37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0.png"/><Relationship Id="rId13" Type="http://schemas.openxmlformats.org/officeDocument/2006/relationships/image" Target="../media/image385.png"/><Relationship Id="rId18" Type="http://schemas.openxmlformats.org/officeDocument/2006/relationships/image" Target="../media/image390.png"/><Relationship Id="rId3" Type="http://schemas.openxmlformats.org/officeDocument/2006/relationships/image" Target="../media/image376.png"/><Relationship Id="rId7" Type="http://schemas.openxmlformats.org/officeDocument/2006/relationships/image" Target="../media/image379.jpeg"/><Relationship Id="rId12" Type="http://schemas.openxmlformats.org/officeDocument/2006/relationships/image" Target="../media/image384.png"/><Relationship Id="rId17" Type="http://schemas.openxmlformats.org/officeDocument/2006/relationships/image" Target="../media/image389.png"/><Relationship Id="rId2" Type="http://schemas.openxmlformats.org/officeDocument/2006/relationships/image" Target="../media/image375.jpeg"/><Relationship Id="rId16" Type="http://schemas.openxmlformats.org/officeDocument/2006/relationships/image" Target="../media/image38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8.png"/><Relationship Id="rId11" Type="http://schemas.openxmlformats.org/officeDocument/2006/relationships/image" Target="../media/image383.png"/><Relationship Id="rId5" Type="http://schemas.openxmlformats.org/officeDocument/2006/relationships/image" Target="../media/image378.png"/><Relationship Id="rId15" Type="http://schemas.openxmlformats.org/officeDocument/2006/relationships/image" Target="../media/image387.png"/><Relationship Id="rId10" Type="http://schemas.openxmlformats.org/officeDocument/2006/relationships/image" Target="../media/image382.png"/><Relationship Id="rId4" Type="http://schemas.openxmlformats.org/officeDocument/2006/relationships/image" Target="../media/image377.png"/><Relationship Id="rId9" Type="http://schemas.openxmlformats.org/officeDocument/2006/relationships/image" Target="../media/image381.png"/><Relationship Id="rId14" Type="http://schemas.openxmlformats.org/officeDocument/2006/relationships/image" Target="../media/image38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6.png"/><Relationship Id="rId13" Type="http://schemas.openxmlformats.org/officeDocument/2006/relationships/image" Target="../media/image358.png"/><Relationship Id="rId18" Type="http://schemas.openxmlformats.org/officeDocument/2006/relationships/image" Target="../media/image404.png"/><Relationship Id="rId3" Type="http://schemas.openxmlformats.org/officeDocument/2006/relationships/image" Target="../media/image392.png"/><Relationship Id="rId7" Type="http://schemas.openxmlformats.org/officeDocument/2006/relationships/image" Target="../media/image318.png"/><Relationship Id="rId12" Type="http://schemas.openxmlformats.org/officeDocument/2006/relationships/image" Target="../media/image357.png"/><Relationship Id="rId17" Type="http://schemas.openxmlformats.org/officeDocument/2006/relationships/image" Target="../media/image403.png"/><Relationship Id="rId2" Type="http://schemas.openxmlformats.org/officeDocument/2006/relationships/image" Target="../media/image391.jpeg"/><Relationship Id="rId16" Type="http://schemas.openxmlformats.org/officeDocument/2006/relationships/image" Target="../media/image40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5.jpeg"/><Relationship Id="rId11" Type="http://schemas.openxmlformats.org/officeDocument/2006/relationships/image" Target="../media/image399.png"/><Relationship Id="rId5" Type="http://schemas.openxmlformats.org/officeDocument/2006/relationships/image" Target="../media/image394.png"/><Relationship Id="rId15" Type="http://schemas.openxmlformats.org/officeDocument/2006/relationships/image" Target="../media/image401.png"/><Relationship Id="rId10" Type="http://schemas.openxmlformats.org/officeDocument/2006/relationships/image" Target="../media/image398.png"/><Relationship Id="rId4" Type="http://schemas.openxmlformats.org/officeDocument/2006/relationships/image" Target="../media/image393.png"/><Relationship Id="rId9" Type="http://schemas.openxmlformats.org/officeDocument/2006/relationships/image" Target="../media/image397.png"/><Relationship Id="rId14" Type="http://schemas.openxmlformats.org/officeDocument/2006/relationships/image" Target="../media/image4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jpeg"/><Relationship Id="rId25" Type="http://schemas.openxmlformats.org/officeDocument/2006/relationships/image" Target="../media/image27.pn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1.png"/><Relationship Id="rId13" Type="http://schemas.openxmlformats.org/officeDocument/2006/relationships/image" Target="../media/image416.png"/><Relationship Id="rId18" Type="http://schemas.openxmlformats.org/officeDocument/2006/relationships/image" Target="../media/image421.png"/><Relationship Id="rId26" Type="http://schemas.openxmlformats.org/officeDocument/2006/relationships/image" Target="../media/image429.png"/><Relationship Id="rId39" Type="http://schemas.openxmlformats.org/officeDocument/2006/relationships/image" Target="../media/image441.png"/><Relationship Id="rId3" Type="http://schemas.openxmlformats.org/officeDocument/2006/relationships/image" Target="../media/image406.png"/><Relationship Id="rId21" Type="http://schemas.openxmlformats.org/officeDocument/2006/relationships/image" Target="../media/image424.png"/><Relationship Id="rId34" Type="http://schemas.openxmlformats.org/officeDocument/2006/relationships/image" Target="../media/image436.png"/><Relationship Id="rId7" Type="http://schemas.openxmlformats.org/officeDocument/2006/relationships/image" Target="../media/image410.png"/><Relationship Id="rId12" Type="http://schemas.openxmlformats.org/officeDocument/2006/relationships/image" Target="../media/image415.png"/><Relationship Id="rId17" Type="http://schemas.openxmlformats.org/officeDocument/2006/relationships/image" Target="../media/image420.png"/><Relationship Id="rId25" Type="http://schemas.openxmlformats.org/officeDocument/2006/relationships/image" Target="../media/image428.png"/><Relationship Id="rId33" Type="http://schemas.openxmlformats.org/officeDocument/2006/relationships/image" Target="../media/image435.png"/><Relationship Id="rId38" Type="http://schemas.openxmlformats.org/officeDocument/2006/relationships/image" Target="../media/image440.png"/><Relationship Id="rId2" Type="http://schemas.openxmlformats.org/officeDocument/2006/relationships/image" Target="../media/image405.jpeg"/><Relationship Id="rId16" Type="http://schemas.openxmlformats.org/officeDocument/2006/relationships/image" Target="../media/image419.png"/><Relationship Id="rId20" Type="http://schemas.openxmlformats.org/officeDocument/2006/relationships/image" Target="../media/image423.png"/><Relationship Id="rId29" Type="http://schemas.openxmlformats.org/officeDocument/2006/relationships/image" Target="../media/image4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9.png"/><Relationship Id="rId11" Type="http://schemas.openxmlformats.org/officeDocument/2006/relationships/image" Target="../media/image414.png"/><Relationship Id="rId24" Type="http://schemas.openxmlformats.org/officeDocument/2006/relationships/image" Target="../media/image427.png"/><Relationship Id="rId32" Type="http://schemas.openxmlformats.org/officeDocument/2006/relationships/image" Target="../media/image434.png"/><Relationship Id="rId37" Type="http://schemas.openxmlformats.org/officeDocument/2006/relationships/image" Target="../media/image439.png"/><Relationship Id="rId40" Type="http://schemas.openxmlformats.org/officeDocument/2006/relationships/image" Target="../media/image442.png"/><Relationship Id="rId5" Type="http://schemas.openxmlformats.org/officeDocument/2006/relationships/image" Target="../media/image408.png"/><Relationship Id="rId15" Type="http://schemas.openxmlformats.org/officeDocument/2006/relationships/image" Target="../media/image418.png"/><Relationship Id="rId23" Type="http://schemas.openxmlformats.org/officeDocument/2006/relationships/image" Target="../media/image426.png"/><Relationship Id="rId28" Type="http://schemas.openxmlformats.org/officeDocument/2006/relationships/image" Target="../media/image431.png"/><Relationship Id="rId36" Type="http://schemas.openxmlformats.org/officeDocument/2006/relationships/image" Target="../media/image438.png"/><Relationship Id="rId10" Type="http://schemas.openxmlformats.org/officeDocument/2006/relationships/image" Target="../media/image413.png"/><Relationship Id="rId19" Type="http://schemas.openxmlformats.org/officeDocument/2006/relationships/image" Target="../media/image422.png"/><Relationship Id="rId31" Type="http://schemas.openxmlformats.org/officeDocument/2006/relationships/image" Target="../media/image433.png"/><Relationship Id="rId4" Type="http://schemas.openxmlformats.org/officeDocument/2006/relationships/image" Target="../media/image407.png"/><Relationship Id="rId9" Type="http://schemas.openxmlformats.org/officeDocument/2006/relationships/image" Target="../media/image412.png"/><Relationship Id="rId14" Type="http://schemas.openxmlformats.org/officeDocument/2006/relationships/image" Target="../media/image417.png"/><Relationship Id="rId22" Type="http://schemas.openxmlformats.org/officeDocument/2006/relationships/image" Target="../media/image425.png"/><Relationship Id="rId27" Type="http://schemas.openxmlformats.org/officeDocument/2006/relationships/image" Target="../media/image430.png"/><Relationship Id="rId30" Type="http://schemas.openxmlformats.org/officeDocument/2006/relationships/image" Target="../media/image318.png"/><Relationship Id="rId35" Type="http://schemas.openxmlformats.org/officeDocument/2006/relationships/image" Target="../media/image4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8.png"/><Relationship Id="rId13" Type="http://schemas.openxmlformats.org/officeDocument/2006/relationships/image" Target="../media/image453.png"/><Relationship Id="rId3" Type="http://schemas.openxmlformats.org/officeDocument/2006/relationships/image" Target="../media/image444.png"/><Relationship Id="rId7" Type="http://schemas.openxmlformats.org/officeDocument/2006/relationships/image" Target="../media/image318.png"/><Relationship Id="rId12" Type="http://schemas.openxmlformats.org/officeDocument/2006/relationships/image" Target="../media/image452.png"/><Relationship Id="rId2" Type="http://schemas.openxmlformats.org/officeDocument/2006/relationships/image" Target="../media/image443.jpeg"/><Relationship Id="rId16" Type="http://schemas.openxmlformats.org/officeDocument/2006/relationships/image" Target="../media/image4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7.png"/><Relationship Id="rId11" Type="http://schemas.openxmlformats.org/officeDocument/2006/relationships/image" Target="../media/image451.png"/><Relationship Id="rId5" Type="http://schemas.openxmlformats.org/officeDocument/2006/relationships/image" Target="../media/image446.png"/><Relationship Id="rId15" Type="http://schemas.openxmlformats.org/officeDocument/2006/relationships/image" Target="../media/image455.png"/><Relationship Id="rId10" Type="http://schemas.openxmlformats.org/officeDocument/2006/relationships/image" Target="../media/image450.png"/><Relationship Id="rId4" Type="http://schemas.openxmlformats.org/officeDocument/2006/relationships/image" Target="../media/image445.png"/><Relationship Id="rId9" Type="http://schemas.openxmlformats.org/officeDocument/2006/relationships/image" Target="../media/image449.png"/><Relationship Id="rId14" Type="http://schemas.openxmlformats.org/officeDocument/2006/relationships/image" Target="../media/image45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3.png"/><Relationship Id="rId13" Type="http://schemas.openxmlformats.org/officeDocument/2006/relationships/image" Target="../media/image468.png"/><Relationship Id="rId18" Type="http://schemas.openxmlformats.org/officeDocument/2006/relationships/image" Target="../media/image473.png"/><Relationship Id="rId26" Type="http://schemas.openxmlformats.org/officeDocument/2006/relationships/image" Target="../media/image481.png"/><Relationship Id="rId39" Type="http://schemas.openxmlformats.org/officeDocument/2006/relationships/image" Target="../media/image437.png"/><Relationship Id="rId3" Type="http://schemas.openxmlformats.org/officeDocument/2006/relationships/image" Target="../media/image458.png"/><Relationship Id="rId21" Type="http://schemas.openxmlformats.org/officeDocument/2006/relationships/image" Target="../media/image476.png"/><Relationship Id="rId34" Type="http://schemas.openxmlformats.org/officeDocument/2006/relationships/image" Target="../media/image407.png"/><Relationship Id="rId42" Type="http://schemas.openxmlformats.org/officeDocument/2006/relationships/image" Target="../media/image493.png"/><Relationship Id="rId7" Type="http://schemas.openxmlformats.org/officeDocument/2006/relationships/image" Target="../media/image462.png"/><Relationship Id="rId12" Type="http://schemas.openxmlformats.org/officeDocument/2006/relationships/image" Target="../media/image467.png"/><Relationship Id="rId17" Type="http://schemas.openxmlformats.org/officeDocument/2006/relationships/image" Target="../media/image472.png"/><Relationship Id="rId25" Type="http://schemas.openxmlformats.org/officeDocument/2006/relationships/image" Target="../media/image480.png"/><Relationship Id="rId33" Type="http://schemas.openxmlformats.org/officeDocument/2006/relationships/image" Target="../media/image488.png"/><Relationship Id="rId38" Type="http://schemas.openxmlformats.org/officeDocument/2006/relationships/image" Target="../media/image490.png"/><Relationship Id="rId46" Type="http://schemas.openxmlformats.org/officeDocument/2006/relationships/image" Target="../media/image497.png"/><Relationship Id="rId2" Type="http://schemas.openxmlformats.org/officeDocument/2006/relationships/image" Target="../media/image457.jpeg"/><Relationship Id="rId16" Type="http://schemas.openxmlformats.org/officeDocument/2006/relationships/image" Target="../media/image471.png"/><Relationship Id="rId20" Type="http://schemas.openxmlformats.org/officeDocument/2006/relationships/image" Target="../media/image475.png"/><Relationship Id="rId29" Type="http://schemas.openxmlformats.org/officeDocument/2006/relationships/image" Target="../media/image484.png"/><Relationship Id="rId41" Type="http://schemas.openxmlformats.org/officeDocument/2006/relationships/image" Target="../media/image4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1.png"/><Relationship Id="rId11" Type="http://schemas.openxmlformats.org/officeDocument/2006/relationships/image" Target="../media/image466.png"/><Relationship Id="rId24" Type="http://schemas.openxmlformats.org/officeDocument/2006/relationships/image" Target="../media/image479.png"/><Relationship Id="rId32" Type="http://schemas.openxmlformats.org/officeDocument/2006/relationships/image" Target="../media/image487.png"/><Relationship Id="rId37" Type="http://schemas.openxmlformats.org/officeDocument/2006/relationships/image" Target="../media/image318.png"/><Relationship Id="rId40" Type="http://schemas.openxmlformats.org/officeDocument/2006/relationships/image" Target="../media/image491.png"/><Relationship Id="rId45" Type="http://schemas.openxmlformats.org/officeDocument/2006/relationships/image" Target="../media/image496.png"/><Relationship Id="rId5" Type="http://schemas.openxmlformats.org/officeDocument/2006/relationships/image" Target="../media/image460.png"/><Relationship Id="rId15" Type="http://schemas.openxmlformats.org/officeDocument/2006/relationships/image" Target="../media/image470.png"/><Relationship Id="rId23" Type="http://schemas.openxmlformats.org/officeDocument/2006/relationships/image" Target="../media/image478.png"/><Relationship Id="rId28" Type="http://schemas.openxmlformats.org/officeDocument/2006/relationships/image" Target="../media/image483.png"/><Relationship Id="rId36" Type="http://schemas.openxmlformats.org/officeDocument/2006/relationships/image" Target="../media/image489.png"/><Relationship Id="rId10" Type="http://schemas.openxmlformats.org/officeDocument/2006/relationships/image" Target="../media/image465.png"/><Relationship Id="rId19" Type="http://schemas.openxmlformats.org/officeDocument/2006/relationships/image" Target="../media/image474.png"/><Relationship Id="rId31" Type="http://schemas.openxmlformats.org/officeDocument/2006/relationships/image" Target="../media/image486.png"/><Relationship Id="rId44" Type="http://schemas.openxmlformats.org/officeDocument/2006/relationships/image" Target="../media/image495.png"/><Relationship Id="rId4" Type="http://schemas.openxmlformats.org/officeDocument/2006/relationships/image" Target="../media/image459.png"/><Relationship Id="rId9" Type="http://schemas.openxmlformats.org/officeDocument/2006/relationships/image" Target="../media/image464.png"/><Relationship Id="rId14" Type="http://schemas.openxmlformats.org/officeDocument/2006/relationships/image" Target="../media/image469.png"/><Relationship Id="rId22" Type="http://schemas.openxmlformats.org/officeDocument/2006/relationships/image" Target="../media/image477.png"/><Relationship Id="rId27" Type="http://schemas.openxmlformats.org/officeDocument/2006/relationships/image" Target="../media/image482.png"/><Relationship Id="rId30" Type="http://schemas.openxmlformats.org/officeDocument/2006/relationships/image" Target="../media/image485.png"/><Relationship Id="rId35" Type="http://schemas.openxmlformats.org/officeDocument/2006/relationships/image" Target="../media/image431.png"/><Relationship Id="rId43" Type="http://schemas.openxmlformats.org/officeDocument/2006/relationships/image" Target="../media/image49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2.png"/><Relationship Id="rId13" Type="http://schemas.openxmlformats.org/officeDocument/2006/relationships/image" Target="../media/image507.png"/><Relationship Id="rId3" Type="http://schemas.openxmlformats.org/officeDocument/2006/relationships/image" Target="../media/image499.png"/><Relationship Id="rId7" Type="http://schemas.openxmlformats.org/officeDocument/2006/relationships/image" Target="../media/image501.png"/><Relationship Id="rId12" Type="http://schemas.openxmlformats.org/officeDocument/2006/relationships/image" Target="../media/image506.png"/><Relationship Id="rId2" Type="http://schemas.openxmlformats.org/officeDocument/2006/relationships/image" Target="../media/image49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8.png"/><Relationship Id="rId11" Type="http://schemas.openxmlformats.org/officeDocument/2006/relationships/image" Target="../media/image505.png"/><Relationship Id="rId5" Type="http://schemas.openxmlformats.org/officeDocument/2006/relationships/image" Target="../media/image488.png"/><Relationship Id="rId10" Type="http://schemas.openxmlformats.org/officeDocument/2006/relationships/image" Target="../media/image504.png"/><Relationship Id="rId4" Type="http://schemas.openxmlformats.org/officeDocument/2006/relationships/image" Target="../media/image500.png"/><Relationship Id="rId9" Type="http://schemas.openxmlformats.org/officeDocument/2006/relationships/image" Target="../media/image503.png"/><Relationship Id="rId14" Type="http://schemas.openxmlformats.org/officeDocument/2006/relationships/image" Target="../media/image39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3.png"/><Relationship Id="rId13" Type="http://schemas.openxmlformats.org/officeDocument/2006/relationships/image" Target="../media/image484.png"/><Relationship Id="rId18" Type="http://schemas.openxmlformats.org/officeDocument/2006/relationships/image" Target="../media/image518.png"/><Relationship Id="rId26" Type="http://schemas.openxmlformats.org/officeDocument/2006/relationships/image" Target="../media/image525.png"/><Relationship Id="rId39" Type="http://schemas.openxmlformats.org/officeDocument/2006/relationships/image" Target="../media/image536.png"/><Relationship Id="rId3" Type="http://schemas.openxmlformats.org/officeDocument/2006/relationships/image" Target="../media/image509.png"/><Relationship Id="rId21" Type="http://schemas.openxmlformats.org/officeDocument/2006/relationships/image" Target="../media/image520.png"/><Relationship Id="rId34" Type="http://schemas.openxmlformats.org/officeDocument/2006/relationships/image" Target="../media/image531.png"/><Relationship Id="rId42" Type="http://schemas.openxmlformats.org/officeDocument/2006/relationships/image" Target="../media/image433.png"/><Relationship Id="rId7" Type="http://schemas.openxmlformats.org/officeDocument/2006/relationships/image" Target="../media/image512.png"/><Relationship Id="rId12" Type="http://schemas.openxmlformats.org/officeDocument/2006/relationships/image" Target="../media/image514.png"/><Relationship Id="rId17" Type="http://schemas.openxmlformats.org/officeDocument/2006/relationships/image" Target="../media/image517.png"/><Relationship Id="rId25" Type="http://schemas.openxmlformats.org/officeDocument/2006/relationships/image" Target="../media/image524.png"/><Relationship Id="rId33" Type="http://schemas.openxmlformats.org/officeDocument/2006/relationships/image" Target="../media/image530.png"/><Relationship Id="rId38" Type="http://schemas.openxmlformats.org/officeDocument/2006/relationships/image" Target="../media/image535.png"/><Relationship Id="rId2" Type="http://schemas.openxmlformats.org/officeDocument/2006/relationships/image" Target="../media/image508.jpeg"/><Relationship Id="rId16" Type="http://schemas.openxmlformats.org/officeDocument/2006/relationships/image" Target="../media/image516.png"/><Relationship Id="rId20" Type="http://schemas.openxmlformats.org/officeDocument/2006/relationships/image" Target="../media/image519.png"/><Relationship Id="rId29" Type="http://schemas.openxmlformats.org/officeDocument/2006/relationships/image" Target="../media/image527.png"/><Relationship Id="rId41" Type="http://schemas.openxmlformats.org/officeDocument/2006/relationships/image" Target="../media/image5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8.png"/><Relationship Id="rId11" Type="http://schemas.openxmlformats.org/officeDocument/2006/relationships/image" Target="../media/image482.png"/><Relationship Id="rId24" Type="http://schemas.openxmlformats.org/officeDocument/2006/relationships/image" Target="../media/image523.png"/><Relationship Id="rId32" Type="http://schemas.openxmlformats.org/officeDocument/2006/relationships/image" Target="../media/image529.png"/><Relationship Id="rId37" Type="http://schemas.openxmlformats.org/officeDocument/2006/relationships/image" Target="../media/image534.png"/><Relationship Id="rId40" Type="http://schemas.openxmlformats.org/officeDocument/2006/relationships/image" Target="../media/image537.png"/><Relationship Id="rId5" Type="http://schemas.openxmlformats.org/officeDocument/2006/relationships/image" Target="../media/image511.png"/><Relationship Id="rId15" Type="http://schemas.openxmlformats.org/officeDocument/2006/relationships/image" Target="../media/image515.png"/><Relationship Id="rId23" Type="http://schemas.openxmlformats.org/officeDocument/2006/relationships/image" Target="../media/image522.png"/><Relationship Id="rId28" Type="http://schemas.openxmlformats.org/officeDocument/2006/relationships/image" Target="../media/image526.png"/><Relationship Id="rId36" Type="http://schemas.openxmlformats.org/officeDocument/2006/relationships/image" Target="../media/image533.png"/><Relationship Id="rId10" Type="http://schemas.openxmlformats.org/officeDocument/2006/relationships/image" Target="../media/image481.png"/><Relationship Id="rId19" Type="http://schemas.openxmlformats.org/officeDocument/2006/relationships/image" Target="../media/image425.png"/><Relationship Id="rId31" Type="http://schemas.openxmlformats.org/officeDocument/2006/relationships/image" Target="../media/image528.png"/><Relationship Id="rId4" Type="http://schemas.openxmlformats.org/officeDocument/2006/relationships/image" Target="../media/image510.png"/><Relationship Id="rId9" Type="http://schemas.openxmlformats.org/officeDocument/2006/relationships/image" Target="../media/image480.png"/><Relationship Id="rId14" Type="http://schemas.openxmlformats.org/officeDocument/2006/relationships/image" Target="../media/image485.png"/><Relationship Id="rId22" Type="http://schemas.openxmlformats.org/officeDocument/2006/relationships/image" Target="../media/image521.png"/><Relationship Id="rId27" Type="http://schemas.openxmlformats.org/officeDocument/2006/relationships/image" Target="../media/image424.png"/><Relationship Id="rId30" Type="http://schemas.openxmlformats.org/officeDocument/2006/relationships/image" Target="../media/image489.png"/><Relationship Id="rId35" Type="http://schemas.openxmlformats.org/officeDocument/2006/relationships/image" Target="../media/image532.png"/><Relationship Id="rId43" Type="http://schemas.openxmlformats.org/officeDocument/2006/relationships/image" Target="../media/image49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2.png"/><Relationship Id="rId13" Type="http://schemas.openxmlformats.org/officeDocument/2006/relationships/image" Target="../media/image547.png"/><Relationship Id="rId18" Type="http://schemas.openxmlformats.org/officeDocument/2006/relationships/image" Target="../media/image380.png"/><Relationship Id="rId3" Type="http://schemas.openxmlformats.org/officeDocument/2006/relationships/image" Target="../media/image539.png"/><Relationship Id="rId21" Type="http://schemas.openxmlformats.org/officeDocument/2006/relationships/image" Target="../media/image554.png"/><Relationship Id="rId7" Type="http://schemas.openxmlformats.org/officeDocument/2006/relationships/image" Target="../media/image318.png"/><Relationship Id="rId12" Type="http://schemas.openxmlformats.org/officeDocument/2006/relationships/image" Target="../media/image546.png"/><Relationship Id="rId17" Type="http://schemas.openxmlformats.org/officeDocument/2006/relationships/image" Target="../media/image551.png"/><Relationship Id="rId2" Type="http://schemas.openxmlformats.org/officeDocument/2006/relationships/image" Target="../media/image34.jpeg"/><Relationship Id="rId16" Type="http://schemas.openxmlformats.org/officeDocument/2006/relationships/image" Target="../media/image550.png"/><Relationship Id="rId20" Type="http://schemas.openxmlformats.org/officeDocument/2006/relationships/image" Target="../media/image5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1.png"/><Relationship Id="rId11" Type="http://schemas.openxmlformats.org/officeDocument/2006/relationships/image" Target="../media/image545.png"/><Relationship Id="rId24" Type="http://schemas.openxmlformats.org/officeDocument/2006/relationships/image" Target="../media/image557.png"/><Relationship Id="rId5" Type="http://schemas.openxmlformats.org/officeDocument/2006/relationships/image" Target="../media/image511.png"/><Relationship Id="rId15" Type="http://schemas.openxmlformats.org/officeDocument/2006/relationships/image" Target="../media/image549.png"/><Relationship Id="rId23" Type="http://schemas.openxmlformats.org/officeDocument/2006/relationships/image" Target="../media/image556.png"/><Relationship Id="rId10" Type="http://schemas.openxmlformats.org/officeDocument/2006/relationships/image" Target="../media/image544.png"/><Relationship Id="rId19" Type="http://schemas.openxmlformats.org/officeDocument/2006/relationships/image" Target="../media/image552.png"/><Relationship Id="rId4" Type="http://schemas.openxmlformats.org/officeDocument/2006/relationships/image" Target="../media/image540.png"/><Relationship Id="rId9" Type="http://schemas.openxmlformats.org/officeDocument/2006/relationships/image" Target="../media/image543.png"/><Relationship Id="rId14" Type="http://schemas.openxmlformats.org/officeDocument/2006/relationships/image" Target="../media/image548.png"/><Relationship Id="rId22" Type="http://schemas.openxmlformats.org/officeDocument/2006/relationships/image" Target="../media/image555.pn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69.png"/><Relationship Id="rId18" Type="http://schemas.openxmlformats.org/officeDocument/2006/relationships/image" Target="../media/image574.png"/><Relationship Id="rId26" Type="http://schemas.openxmlformats.org/officeDocument/2006/relationships/image" Target="../media/image582.png"/><Relationship Id="rId39" Type="http://schemas.openxmlformats.org/officeDocument/2006/relationships/image" Target="../media/image595.png"/><Relationship Id="rId21" Type="http://schemas.openxmlformats.org/officeDocument/2006/relationships/image" Target="../media/image577.png"/><Relationship Id="rId34" Type="http://schemas.openxmlformats.org/officeDocument/2006/relationships/image" Target="../media/image590.png"/><Relationship Id="rId42" Type="http://schemas.openxmlformats.org/officeDocument/2006/relationships/image" Target="../media/image598.png"/><Relationship Id="rId47" Type="http://schemas.openxmlformats.org/officeDocument/2006/relationships/image" Target="../media/image603.png"/><Relationship Id="rId50" Type="http://schemas.openxmlformats.org/officeDocument/2006/relationships/image" Target="../media/image606.png"/><Relationship Id="rId55" Type="http://schemas.openxmlformats.org/officeDocument/2006/relationships/image" Target="../media/image611.png"/><Relationship Id="rId63" Type="http://schemas.openxmlformats.org/officeDocument/2006/relationships/image" Target="../media/image617.png"/><Relationship Id="rId68" Type="http://schemas.openxmlformats.org/officeDocument/2006/relationships/image" Target="../media/image318.png"/><Relationship Id="rId76" Type="http://schemas.openxmlformats.org/officeDocument/2006/relationships/image" Target="../media/image629.png"/><Relationship Id="rId7" Type="http://schemas.openxmlformats.org/officeDocument/2006/relationships/image" Target="../media/image563.png"/><Relationship Id="rId71" Type="http://schemas.openxmlformats.org/officeDocument/2006/relationships/image" Target="../media/image624.png"/><Relationship Id="rId2" Type="http://schemas.openxmlformats.org/officeDocument/2006/relationships/image" Target="../media/image558.jpeg"/><Relationship Id="rId16" Type="http://schemas.openxmlformats.org/officeDocument/2006/relationships/image" Target="../media/image572.png"/><Relationship Id="rId29" Type="http://schemas.openxmlformats.org/officeDocument/2006/relationships/image" Target="../media/image585.png"/><Relationship Id="rId11" Type="http://schemas.openxmlformats.org/officeDocument/2006/relationships/image" Target="../media/image567.png"/><Relationship Id="rId24" Type="http://schemas.openxmlformats.org/officeDocument/2006/relationships/image" Target="../media/image580.png"/><Relationship Id="rId32" Type="http://schemas.openxmlformats.org/officeDocument/2006/relationships/image" Target="../media/image588.png"/><Relationship Id="rId37" Type="http://schemas.openxmlformats.org/officeDocument/2006/relationships/image" Target="../media/image593.png"/><Relationship Id="rId40" Type="http://schemas.openxmlformats.org/officeDocument/2006/relationships/image" Target="../media/image596.png"/><Relationship Id="rId45" Type="http://schemas.openxmlformats.org/officeDocument/2006/relationships/image" Target="../media/image601.png"/><Relationship Id="rId53" Type="http://schemas.openxmlformats.org/officeDocument/2006/relationships/image" Target="../media/image609.png"/><Relationship Id="rId58" Type="http://schemas.openxmlformats.org/officeDocument/2006/relationships/image" Target="../media/image614.png"/><Relationship Id="rId66" Type="http://schemas.openxmlformats.org/officeDocument/2006/relationships/image" Target="../media/image620.png"/><Relationship Id="rId74" Type="http://schemas.openxmlformats.org/officeDocument/2006/relationships/image" Target="../media/image627.png"/><Relationship Id="rId5" Type="http://schemas.openxmlformats.org/officeDocument/2006/relationships/image" Target="../media/image561.png"/><Relationship Id="rId15" Type="http://schemas.openxmlformats.org/officeDocument/2006/relationships/image" Target="../media/image571.png"/><Relationship Id="rId23" Type="http://schemas.openxmlformats.org/officeDocument/2006/relationships/image" Target="../media/image579.png"/><Relationship Id="rId28" Type="http://schemas.openxmlformats.org/officeDocument/2006/relationships/image" Target="../media/image584.png"/><Relationship Id="rId36" Type="http://schemas.openxmlformats.org/officeDocument/2006/relationships/image" Target="../media/image592.png"/><Relationship Id="rId49" Type="http://schemas.openxmlformats.org/officeDocument/2006/relationships/image" Target="../media/image605.png"/><Relationship Id="rId57" Type="http://schemas.openxmlformats.org/officeDocument/2006/relationships/image" Target="../media/image613.png"/><Relationship Id="rId61" Type="http://schemas.openxmlformats.org/officeDocument/2006/relationships/image" Target="../media/image616.png"/><Relationship Id="rId10" Type="http://schemas.openxmlformats.org/officeDocument/2006/relationships/image" Target="../media/image566.png"/><Relationship Id="rId19" Type="http://schemas.openxmlformats.org/officeDocument/2006/relationships/image" Target="../media/image575.png"/><Relationship Id="rId31" Type="http://schemas.openxmlformats.org/officeDocument/2006/relationships/image" Target="../media/image587.png"/><Relationship Id="rId44" Type="http://schemas.openxmlformats.org/officeDocument/2006/relationships/image" Target="../media/image600.png"/><Relationship Id="rId52" Type="http://schemas.openxmlformats.org/officeDocument/2006/relationships/image" Target="../media/image608.png"/><Relationship Id="rId60" Type="http://schemas.openxmlformats.org/officeDocument/2006/relationships/image" Target="../media/image528.png"/><Relationship Id="rId65" Type="http://schemas.openxmlformats.org/officeDocument/2006/relationships/image" Target="../media/image619.png"/><Relationship Id="rId73" Type="http://schemas.openxmlformats.org/officeDocument/2006/relationships/image" Target="../media/image626.png"/><Relationship Id="rId78" Type="http://schemas.openxmlformats.org/officeDocument/2006/relationships/image" Target="../media/image631.png"/><Relationship Id="rId4" Type="http://schemas.openxmlformats.org/officeDocument/2006/relationships/image" Target="../media/image560.png"/><Relationship Id="rId9" Type="http://schemas.openxmlformats.org/officeDocument/2006/relationships/image" Target="../media/image565.png"/><Relationship Id="rId14" Type="http://schemas.openxmlformats.org/officeDocument/2006/relationships/image" Target="../media/image570.png"/><Relationship Id="rId22" Type="http://schemas.openxmlformats.org/officeDocument/2006/relationships/image" Target="../media/image578.png"/><Relationship Id="rId27" Type="http://schemas.openxmlformats.org/officeDocument/2006/relationships/image" Target="../media/image583.png"/><Relationship Id="rId30" Type="http://schemas.openxmlformats.org/officeDocument/2006/relationships/image" Target="../media/image586.png"/><Relationship Id="rId35" Type="http://schemas.openxmlformats.org/officeDocument/2006/relationships/image" Target="../media/image591.png"/><Relationship Id="rId43" Type="http://schemas.openxmlformats.org/officeDocument/2006/relationships/image" Target="../media/image599.png"/><Relationship Id="rId48" Type="http://schemas.openxmlformats.org/officeDocument/2006/relationships/image" Target="../media/image604.png"/><Relationship Id="rId56" Type="http://schemas.openxmlformats.org/officeDocument/2006/relationships/image" Target="../media/image612.png"/><Relationship Id="rId64" Type="http://schemas.openxmlformats.org/officeDocument/2006/relationships/image" Target="../media/image618.png"/><Relationship Id="rId69" Type="http://schemas.openxmlformats.org/officeDocument/2006/relationships/image" Target="../media/image622.png"/><Relationship Id="rId77" Type="http://schemas.openxmlformats.org/officeDocument/2006/relationships/image" Target="../media/image630.png"/><Relationship Id="rId8" Type="http://schemas.openxmlformats.org/officeDocument/2006/relationships/image" Target="../media/image564.png"/><Relationship Id="rId51" Type="http://schemas.openxmlformats.org/officeDocument/2006/relationships/image" Target="../media/image607.png"/><Relationship Id="rId72" Type="http://schemas.openxmlformats.org/officeDocument/2006/relationships/image" Target="../media/image625.png"/><Relationship Id="rId3" Type="http://schemas.openxmlformats.org/officeDocument/2006/relationships/image" Target="../media/image559.png"/><Relationship Id="rId12" Type="http://schemas.openxmlformats.org/officeDocument/2006/relationships/image" Target="../media/image568.png"/><Relationship Id="rId17" Type="http://schemas.openxmlformats.org/officeDocument/2006/relationships/image" Target="../media/image573.png"/><Relationship Id="rId25" Type="http://schemas.openxmlformats.org/officeDocument/2006/relationships/image" Target="../media/image581.png"/><Relationship Id="rId33" Type="http://schemas.openxmlformats.org/officeDocument/2006/relationships/image" Target="../media/image589.png"/><Relationship Id="rId38" Type="http://schemas.openxmlformats.org/officeDocument/2006/relationships/image" Target="../media/image594.png"/><Relationship Id="rId46" Type="http://schemas.openxmlformats.org/officeDocument/2006/relationships/image" Target="../media/image602.png"/><Relationship Id="rId59" Type="http://schemas.openxmlformats.org/officeDocument/2006/relationships/image" Target="../media/image615.png"/><Relationship Id="rId67" Type="http://schemas.openxmlformats.org/officeDocument/2006/relationships/image" Target="../media/image621.png"/><Relationship Id="rId20" Type="http://schemas.openxmlformats.org/officeDocument/2006/relationships/image" Target="../media/image576.png"/><Relationship Id="rId41" Type="http://schemas.openxmlformats.org/officeDocument/2006/relationships/image" Target="../media/image597.png"/><Relationship Id="rId54" Type="http://schemas.openxmlformats.org/officeDocument/2006/relationships/image" Target="../media/image610.png"/><Relationship Id="rId62" Type="http://schemas.openxmlformats.org/officeDocument/2006/relationships/image" Target="../media/image288.png"/><Relationship Id="rId70" Type="http://schemas.openxmlformats.org/officeDocument/2006/relationships/image" Target="../media/image623.png"/><Relationship Id="rId75" Type="http://schemas.openxmlformats.org/officeDocument/2006/relationships/image" Target="../media/image6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6.png"/><Relationship Id="rId13" Type="http://schemas.openxmlformats.org/officeDocument/2006/relationships/image" Target="../media/image641.png"/><Relationship Id="rId18" Type="http://schemas.openxmlformats.org/officeDocument/2006/relationships/image" Target="../media/image646.png"/><Relationship Id="rId3" Type="http://schemas.openxmlformats.org/officeDocument/2006/relationships/image" Target="../media/image633.png"/><Relationship Id="rId21" Type="http://schemas.openxmlformats.org/officeDocument/2006/relationships/image" Target="../media/image649.png"/><Relationship Id="rId7" Type="http://schemas.openxmlformats.org/officeDocument/2006/relationships/image" Target="../media/image635.png"/><Relationship Id="rId12" Type="http://schemas.openxmlformats.org/officeDocument/2006/relationships/image" Target="../media/image640.png"/><Relationship Id="rId17" Type="http://schemas.openxmlformats.org/officeDocument/2006/relationships/image" Target="../media/image645.png"/><Relationship Id="rId2" Type="http://schemas.openxmlformats.org/officeDocument/2006/relationships/image" Target="../media/image632.jpeg"/><Relationship Id="rId16" Type="http://schemas.openxmlformats.org/officeDocument/2006/relationships/image" Target="../media/image644.png"/><Relationship Id="rId20" Type="http://schemas.openxmlformats.org/officeDocument/2006/relationships/image" Target="../media/image64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8.png"/><Relationship Id="rId11" Type="http://schemas.openxmlformats.org/officeDocument/2006/relationships/image" Target="../media/image639.png"/><Relationship Id="rId5" Type="http://schemas.openxmlformats.org/officeDocument/2006/relationships/image" Target="../media/image621.png"/><Relationship Id="rId15" Type="http://schemas.openxmlformats.org/officeDocument/2006/relationships/image" Target="../media/image643.png"/><Relationship Id="rId23" Type="http://schemas.openxmlformats.org/officeDocument/2006/relationships/image" Target="../media/image651.png"/><Relationship Id="rId10" Type="http://schemas.openxmlformats.org/officeDocument/2006/relationships/image" Target="../media/image638.png"/><Relationship Id="rId19" Type="http://schemas.openxmlformats.org/officeDocument/2006/relationships/image" Target="../media/image647.png"/><Relationship Id="rId4" Type="http://schemas.openxmlformats.org/officeDocument/2006/relationships/image" Target="../media/image634.png"/><Relationship Id="rId9" Type="http://schemas.openxmlformats.org/officeDocument/2006/relationships/image" Target="../media/image637.png"/><Relationship Id="rId14" Type="http://schemas.openxmlformats.org/officeDocument/2006/relationships/image" Target="../media/image642.png"/><Relationship Id="rId22" Type="http://schemas.openxmlformats.org/officeDocument/2006/relationships/image" Target="../media/image65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1.png"/><Relationship Id="rId13" Type="http://schemas.openxmlformats.org/officeDocument/2006/relationships/image" Target="../media/image659.png"/><Relationship Id="rId18" Type="http://schemas.openxmlformats.org/officeDocument/2006/relationships/image" Target="../media/image300.png"/><Relationship Id="rId3" Type="http://schemas.openxmlformats.org/officeDocument/2006/relationships/image" Target="../media/image653.png"/><Relationship Id="rId21" Type="http://schemas.openxmlformats.org/officeDocument/2006/relationships/image" Target="../media/image664.png"/><Relationship Id="rId7" Type="http://schemas.openxmlformats.org/officeDocument/2006/relationships/image" Target="../media/image656.png"/><Relationship Id="rId12" Type="http://schemas.openxmlformats.org/officeDocument/2006/relationships/image" Target="../media/image293.png"/><Relationship Id="rId17" Type="http://schemas.openxmlformats.org/officeDocument/2006/relationships/image" Target="../media/image299.png"/><Relationship Id="rId2" Type="http://schemas.openxmlformats.org/officeDocument/2006/relationships/image" Target="../media/image652.jpeg"/><Relationship Id="rId16" Type="http://schemas.openxmlformats.org/officeDocument/2006/relationships/image" Target="../media/image298.png"/><Relationship Id="rId20" Type="http://schemas.openxmlformats.org/officeDocument/2006/relationships/image" Target="../media/image66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5.png"/><Relationship Id="rId11" Type="http://schemas.openxmlformats.org/officeDocument/2006/relationships/image" Target="../media/image292.png"/><Relationship Id="rId24" Type="http://schemas.openxmlformats.org/officeDocument/2006/relationships/image" Target="../media/image665.png"/><Relationship Id="rId5" Type="http://schemas.openxmlformats.org/officeDocument/2006/relationships/image" Target="../media/image318.png"/><Relationship Id="rId15" Type="http://schemas.openxmlformats.org/officeDocument/2006/relationships/image" Target="../media/image661.png"/><Relationship Id="rId23" Type="http://schemas.openxmlformats.org/officeDocument/2006/relationships/image" Target="../media/image307.png"/><Relationship Id="rId10" Type="http://schemas.openxmlformats.org/officeDocument/2006/relationships/image" Target="../media/image658.png"/><Relationship Id="rId19" Type="http://schemas.openxmlformats.org/officeDocument/2006/relationships/image" Target="../media/image662.png"/><Relationship Id="rId4" Type="http://schemas.openxmlformats.org/officeDocument/2006/relationships/image" Target="../media/image654.png"/><Relationship Id="rId9" Type="http://schemas.openxmlformats.org/officeDocument/2006/relationships/image" Target="../media/image657.png"/><Relationship Id="rId14" Type="http://schemas.openxmlformats.org/officeDocument/2006/relationships/image" Target="../media/image660.png"/><Relationship Id="rId22" Type="http://schemas.openxmlformats.org/officeDocument/2006/relationships/image" Target="../media/image30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7.png"/><Relationship Id="rId2" Type="http://schemas.openxmlformats.org/officeDocument/2006/relationships/image" Target="../media/image66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0.png"/><Relationship Id="rId18" Type="http://schemas.openxmlformats.org/officeDocument/2006/relationships/image" Target="../media/image685.png"/><Relationship Id="rId26" Type="http://schemas.openxmlformats.org/officeDocument/2006/relationships/image" Target="../media/image693.png"/><Relationship Id="rId39" Type="http://schemas.openxmlformats.org/officeDocument/2006/relationships/image" Target="../media/image706.png"/><Relationship Id="rId3" Type="http://schemas.openxmlformats.org/officeDocument/2006/relationships/image" Target="../media/image670.png"/><Relationship Id="rId21" Type="http://schemas.openxmlformats.org/officeDocument/2006/relationships/image" Target="../media/image688.png"/><Relationship Id="rId34" Type="http://schemas.openxmlformats.org/officeDocument/2006/relationships/image" Target="../media/image701.png"/><Relationship Id="rId42" Type="http://schemas.openxmlformats.org/officeDocument/2006/relationships/image" Target="../media/image709.png"/><Relationship Id="rId47" Type="http://schemas.openxmlformats.org/officeDocument/2006/relationships/image" Target="../media/image714.png"/><Relationship Id="rId50" Type="http://schemas.openxmlformats.org/officeDocument/2006/relationships/image" Target="../media/image717.png"/><Relationship Id="rId7" Type="http://schemas.openxmlformats.org/officeDocument/2006/relationships/image" Target="../media/image674.png"/><Relationship Id="rId12" Type="http://schemas.openxmlformats.org/officeDocument/2006/relationships/image" Target="../media/image679.png"/><Relationship Id="rId17" Type="http://schemas.openxmlformats.org/officeDocument/2006/relationships/image" Target="../media/image684.png"/><Relationship Id="rId25" Type="http://schemas.openxmlformats.org/officeDocument/2006/relationships/image" Target="../media/image692.png"/><Relationship Id="rId33" Type="http://schemas.openxmlformats.org/officeDocument/2006/relationships/image" Target="../media/image700.png"/><Relationship Id="rId38" Type="http://schemas.openxmlformats.org/officeDocument/2006/relationships/image" Target="../media/image705.png"/><Relationship Id="rId46" Type="http://schemas.openxmlformats.org/officeDocument/2006/relationships/image" Target="../media/image713.png"/><Relationship Id="rId2" Type="http://schemas.openxmlformats.org/officeDocument/2006/relationships/image" Target="../media/image669.jpeg"/><Relationship Id="rId16" Type="http://schemas.openxmlformats.org/officeDocument/2006/relationships/image" Target="../media/image683.png"/><Relationship Id="rId20" Type="http://schemas.openxmlformats.org/officeDocument/2006/relationships/image" Target="../media/image687.png"/><Relationship Id="rId29" Type="http://schemas.openxmlformats.org/officeDocument/2006/relationships/image" Target="../media/image696.png"/><Relationship Id="rId41" Type="http://schemas.openxmlformats.org/officeDocument/2006/relationships/image" Target="../media/image70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3.png"/><Relationship Id="rId11" Type="http://schemas.openxmlformats.org/officeDocument/2006/relationships/image" Target="../media/image678.png"/><Relationship Id="rId24" Type="http://schemas.openxmlformats.org/officeDocument/2006/relationships/image" Target="../media/image691.png"/><Relationship Id="rId32" Type="http://schemas.openxmlformats.org/officeDocument/2006/relationships/image" Target="../media/image699.png"/><Relationship Id="rId37" Type="http://schemas.openxmlformats.org/officeDocument/2006/relationships/image" Target="../media/image704.png"/><Relationship Id="rId40" Type="http://schemas.openxmlformats.org/officeDocument/2006/relationships/image" Target="../media/image707.png"/><Relationship Id="rId45" Type="http://schemas.openxmlformats.org/officeDocument/2006/relationships/image" Target="../media/image712.png"/><Relationship Id="rId53" Type="http://schemas.openxmlformats.org/officeDocument/2006/relationships/image" Target="../media/image720.png"/><Relationship Id="rId5" Type="http://schemas.openxmlformats.org/officeDocument/2006/relationships/image" Target="../media/image672.png"/><Relationship Id="rId15" Type="http://schemas.openxmlformats.org/officeDocument/2006/relationships/image" Target="../media/image682.png"/><Relationship Id="rId23" Type="http://schemas.openxmlformats.org/officeDocument/2006/relationships/image" Target="../media/image690.png"/><Relationship Id="rId28" Type="http://schemas.openxmlformats.org/officeDocument/2006/relationships/image" Target="../media/image695.png"/><Relationship Id="rId36" Type="http://schemas.openxmlformats.org/officeDocument/2006/relationships/image" Target="../media/image703.png"/><Relationship Id="rId49" Type="http://schemas.openxmlformats.org/officeDocument/2006/relationships/image" Target="../media/image716.png"/><Relationship Id="rId10" Type="http://schemas.openxmlformats.org/officeDocument/2006/relationships/image" Target="../media/image677.png"/><Relationship Id="rId19" Type="http://schemas.openxmlformats.org/officeDocument/2006/relationships/image" Target="../media/image686.png"/><Relationship Id="rId31" Type="http://schemas.openxmlformats.org/officeDocument/2006/relationships/image" Target="../media/image698.png"/><Relationship Id="rId44" Type="http://schemas.openxmlformats.org/officeDocument/2006/relationships/image" Target="../media/image711.png"/><Relationship Id="rId52" Type="http://schemas.openxmlformats.org/officeDocument/2006/relationships/image" Target="../media/image719.png"/><Relationship Id="rId4" Type="http://schemas.openxmlformats.org/officeDocument/2006/relationships/image" Target="../media/image671.png"/><Relationship Id="rId9" Type="http://schemas.openxmlformats.org/officeDocument/2006/relationships/image" Target="../media/image676.png"/><Relationship Id="rId14" Type="http://schemas.openxmlformats.org/officeDocument/2006/relationships/image" Target="../media/image681.png"/><Relationship Id="rId22" Type="http://schemas.openxmlformats.org/officeDocument/2006/relationships/image" Target="../media/image689.png"/><Relationship Id="rId27" Type="http://schemas.openxmlformats.org/officeDocument/2006/relationships/image" Target="../media/image694.png"/><Relationship Id="rId30" Type="http://schemas.openxmlformats.org/officeDocument/2006/relationships/image" Target="../media/image697.png"/><Relationship Id="rId35" Type="http://schemas.openxmlformats.org/officeDocument/2006/relationships/image" Target="../media/image702.png"/><Relationship Id="rId43" Type="http://schemas.openxmlformats.org/officeDocument/2006/relationships/image" Target="../media/image710.png"/><Relationship Id="rId48" Type="http://schemas.openxmlformats.org/officeDocument/2006/relationships/image" Target="../media/image715.png"/><Relationship Id="rId8" Type="http://schemas.openxmlformats.org/officeDocument/2006/relationships/image" Target="../media/image675.png"/><Relationship Id="rId51" Type="http://schemas.openxmlformats.org/officeDocument/2006/relationships/image" Target="../media/image71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7.png"/><Relationship Id="rId13" Type="http://schemas.openxmlformats.org/officeDocument/2006/relationships/image" Target="../media/image732.png"/><Relationship Id="rId18" Type="http://schemas.openxmlformats.org/officeDocument/2006/relationships/image" Target="../media/image737.png"/><Relationship Id="rId3" Type="http://schemas.openxmlformats.org/officeDocument/2006/relationships/image" Target="../media/image722.png"/><Relationship Id="rId7" Type="http://schemas.openxmlformats.org/officeDocument/2006/relationships/image" Target="../media/image726.png"/><Relationship Id="rId12" Type="http://schemas.openxmlformats.org/officeDocument/2006/relationships/image" Target="../media/image731.png"/><Relationship Id="rId17" Type="http://schemas.openxmlformats.org/officeDocument/2006/relationships/image" Target="../media/image736.png"/><Relationship Id="rId2" Type="http://schemas.openxmlformats.org/officeDocument/2006/relationships/image" Target="../media/image721.jpeg"/><Relationship Id="rId16" Type="http://schemas.openxmlformats.org/officeDocument/2006/relationships/image" Target="../media/image735.png"/><Relationship Id="rId20" Type="http://schemas.openxmlformats.org/officeDocument/2006/relationships/image" Target="../media/image7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5.png"/><Relationship Id="rId11" Type="http://schemas.openxmlformats.org/officeDocument/2006/relationships/image" Target="../media/image730.png"/><Relationship Id="rId5" Type="http://schemas.openxmlformats.org/officeDocument/2006/relationships/image" Target="../media/image724.png"/><Relationship Id="rId15" Type="http://schemas.openxmlformats.org/officeDocument/2006/relationships/image" Target="../media/image734.png"/><Relationship Id="rId10" Type="http://schemas.openxmlformats.org/officeDocument/2006/relationships/image" Target="../media/image729.png"/><Relationship Id="rId19" Type="http://schemas.openxmlformats.org/officeDocument/2006/relationships/image" Target="../media/image738.jpeg"/><Relationship Id="rId4" Type="http://schemas.openxmlformats.org/officeDocument/2006/relationships/image" Target="../media/image723.png"/><Relationship Id="rId9" Type="http://schemas.openxmlformats.org/officeDocument/2006/relationships/image" Target="../media/image728.png"/><Relationship Id="rId14" Type="http://schemas.openxmlformats.org/officeDocument/2006/relationships/image" Target="../media/image73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5.png"/><Relationship Id="rId13" Type="http://schemas.openxmlformats.org/officeDocument/2006/relationships/image" Target="../media/image750.png"/><Relationship Id="rId18" Type="http://schemas.openxmlformats.org/officeDocument/2006/relationships/image" Target="../media/image754.png"/><Relationship Id="rId26" Type="http://schemas.openxmlformats.org/officeDocument/2006/relationships/image" Target="../media/image762.png"/><Relationship Id="rId3" Type="http://schemas.openxmlformats.org/officeDocument/2006/relationships/image" Target="../media/image740.png"/><Relationship Id="rId21" Type="http://schemas.openxmlformats.org/officeDocument/2006/relationships/image" Target="../media/image757.png"/><Relationship Id="rId7" Type="http://schemas.openxmlformats.org/officeDocument/2006/relationships/image" Target="../media/image744.png"/><Relationship Id="rId12" Type="http://schemas.openxmlformats.org/officeDocument/2006/relationships/image" Target="../media/image749.png"/><Relationship Id="rId17" Type="http://schemas.openxmlformats.org/officeDocument/2006/relationships/image" Target="../media/image753.png"/><Relationship Id="rId25" Type="http://schemas.openxmlformats.org/officeDocument/2006/relationships/image" Target="../media/image761.png"/><Relationship Id="rId2" Type="http://schemas.openxmlformats.org/officeDocument/2006/relationships/image" Target="../media/image739.jpeg"/><Relationship Id="rId16" Type="http://schemas.openxmlformats.org/officeDocument/2006/relationships/image" Target="../media/image701.png"/><Relationship Id="rId20" Type="http://schemas.openxmlformats.org/officeDocument/2006/relationships/image" Target="../media/image756.png"/><Relationship Id="rId29" Type="http://schemas.openxmlformats.org/officeDocument/2006/relationships/image" Target="../media/image7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3.png"/><Relationship Id="rId11" Type="http://schemas.openxmlformats.org/officeDocument/2006/relationships/image" Target="../media/image748.png"/><Relationship Id="rId24" Type="http://schemas.openxmlformats.org/officeDocument/2006/relationships/image" Target="../media/image760.png"/><Relationship Id="rId5" Type="http://schemas.openxmlformats.org/officeDocument/2006/relationships/image" Target="../media/image742.png"/><Relationship Id="rId15" Type="http://schemas.openxmlformats.org/officeDocument/2006/relationships/image" Target="../media/image752.png"/><Relationship Id="rId23" Type="http://schemas.openxmlformats.org/officeDocument/2006/relationships/image" Target="../media/image759.png"/><Relationship Id="rId28" Type="http://schemas.openxmlformats.org/officeDocument/2006/relationships/image" Target="../media/image764.png"/><Relationship Id="rId10" Type="http://schemas.openxmlformats.org/officeDocument/2006/relationships/image" Target="../media/image747.png"/><Relationship Id="rId19" Type="http://schemas.openxmlformats.org/officeDocument/2006/relationships/image" Target="../media/image755.png"/><Relationship Id="rId4" Type="http://schemas.openxmlformats.org/officeDocument/2006/relationships/image" Target="../media/image741.png"/><Relationship Id="rId9" Type="http://schemas.openxmlformats.org/officeDocument/2006/relationships/image" Target="../media/image746.png"/><Relationship Id="rId14" Type="http://schemas.openxmlformats.org/officeDocument/2006/relationships/image" Target="../media/image751.jpeg"/><Relationship Id="rId22" Type="http://schemas.openxmlformats.org/officeDocument/2006/relationships/image" Target="../media/image758.png"/><Relationship Id="rId27" Type="http://schemas.openxmlformats.org/officeDocument/2006/relationships/image" Target="../media/image76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1.png"/><Relationship Id="rId13" Type="http://schemas.openxmlformats.org/officeDocument/2006/relationships/image" Target="../media/image776.jpeg"/><Relationship Id="rId3" Type="http://schemas.openxmlformats.org/officeDocument/2006/relationships/image" Target="../media/image766.png"/><Relationship Id="rId7" Type="http://schemas.openxmlformats.org/officeDocument/2006/relationships/image" Target="../media/image770.png"/><Relationship Id="rId12" Type="http://schemas.openxmlformats.org/officeDocument/2006/relationships/image" Target="../media/image775.jpeg"/><Relationship Id="rId2" Type="http://schemas.openxmlformats.org/officeDocument/2006/relationships/image" Target="../media/image76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9.png"/><Relationship Id="rId11" Type="http://schemas.openxmlformats.org/officeDocument/2006/relationships/image" Target="../media/image774.png"/><Relationship Id="rId5" Type="http://schemas.openxmlformats.org/officeDocument/2006/relationships/image" Target="../media/image768.png"/><Relationship Id="rId10" Type="http://schemas.openxmlformats.org/officeDocument/2006/relationships/image" Target="../media/image773.png"/><Relationship Id="rId4" Type="http://schemas.openxmlformats.org/officeDocument/2006/relationships/image" Target="../media/image767.png"/><Relationship Id="rId9" Type="http://schemas.openxmlformats.org/officeDocument/2006/relationships/image" Target="../media/image772.png"/><Relationship Id="rId14" Type="http://schemas.openxmlformats.org/officeDocument/2006/relationships/image" Target="../media/image720.png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87.png"/><Relationship Id="rId18" Type="http://schemas.openxmlformats.org/officeDocument/2006/relationships/image" Target="../media/image792.png"/><Relationship Id="rId26" Type="http://schemas.openxmlformats.org/officeDocument/2006/relationships/image" Target="../media/image800.png"/><Relationship Id="rId39" Type="http://schemas.openxmlformats.org/officeDocument/2006/relationships/image" Target="../media/image813.png"/><Relationship Id="rId3" Type="http://schemas.openxmlformats.org/officeDocument/2006/relationships/image" Target="../media/image777.png"/><Relationship Id="rId21" Type="http://schemas.openxmlformats.org/officeDocument/2006/relationships/image" Target="../media/image795.png"/><Relationship Id="rId34" Type="http://schemas.openxmlformats.org/officeDocument/2006/relationships/image" Target="../media/image808.png"/><Relationship Id="rId42" Type="http://schemas.openxmlformats.org/officeDocument/2006/relationships/image" Target="../media/image816.png"/><Relationship Id="rId47" Type="http://schemas.openxmlformats.org/officeDocument/2006/relationships/image" Target="../media/image821.jpeg"/><Relationship Id="rId50" Type="http://schemas.openxmlformats.org/officeDocument/2006/relationships/image" Target="../media/image824.png"/><Relationship Id="rId7" Type="http://schemas.openxmlformats.org/officeDocument/2006/relationships/image" Target="../media/image781.png"/><Relationship Id="rId12" Type="http://schemas.openxmlformats.org/officeDocument/2006/relationships/image" Target="../media/image786.png"/><Relationship Id="rId17" Type="http://schemas.openxmlformats.org/officeDocument/2006/relationships/image" Target="../media/image791.png"/><Relationship Id="rId25" Type="http://schemas.openxmlformats.org/officeDocument/2006/relationships/image" Target="../media/image799.png"/><Relationship Id="rId33" Type="http://schemas.openxmlformats.org/officeDocument/2006/relationships/image" Target="../media/image807.png"/><Relationship Id="rId38" Type="http://schemas.openxmlformats.org/officeDocument/2006/relationships/image" Target="../media/image812.png"/><Relationship Id="rId46" Type="http://schemas.openxmlformats.org/officeDocument/2006/relationships/image" Target="../media/image820.png"/><Relationship Id="rId2" Type="http://schemas.openxmlformats.org/officeDocument/2006/relationships/image" Target="../media/image721.jpeg"/><Relationship Id="rId16" Type="http://schemas.openxmlformats.org/officeDocument/2006/relationships/image" Target="../media/image790.png"/><Relationship Id="rId20" Type="http://schemas.openxmlformats.org/officeDocument/2006/relationships/image" Target="../media/image794.png"/><Relationship Id="rId29" Type="http://schemas.openxmlformats.org/officeDocument/2006/relationships/image" Target="../media/image803.png"/><Relationship Id="rId41" Type="http://schemas.openxmlformats.org/officeDocument/2006/relationships/image" Target="../media/image815.png"/><Relationship Id="rId54" Type="http://schemas.openxmlformats.org/officeDocument/2006/relationships/image" Target="../media/image7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0.png"/><Relationship Id="rId11" Type="http://schemas.openxmlformats.org/officeDocument/2006/relationships/image" Target="../media/image785.png"/><Relationship Id="rId24" Type="http://schemas.openxmlformats.org/officeDocument/2006/relationships/image" Target="../media/image798.png"/><Relationship Id="rId32" Type="http://schemas.openxmlformats.org/officeDocument/2006/relationships/image" Target="../media/image806.png"/><Relationship Id="rId37" Type="http://schemas.openxmlformats.org/officeDocument/2006/relationships/image" Target="../media/image811.png"/><Relationship Id="rId40" Type="http://schemas.openxmlformats.org/officeDocument/2006/relationships/image" Target="../media/image814.png"/><Relationship Id="rId45" Type="http://schemas.openxmlformats.org/officeDocument/2006/relationships/image" Target="../media/image819.png"/><Relationship Id="rId53" Type="http://schemas.openxmlformats.org/officeDocument/2006/relationships/image" Target="../media/image827.png"/><Relationship Id="rId5" Type="http://schemas.openxmlformats.org/officeDocument/2006/relationships/image" Target="../media/image779.png"/><Relationship Id="rId15" Type="http://schemas.openxmlformats.org/officeDocument/2006/relationships/image" Target="../media/image789.png"/><Relationship Id="rId23" Type="http://schemas.openxmlformats.org/officeDocument/2006/relationships/image" Target="../media/image797.png"/><Relationship Id="rId28" Type="http://schemas.openxmlformats.org/officeDocument/2006/relationships/image" Target="../media/image802.png"/><Relationship Id="rId36" Type="http://schemas.openxmlformats.org/officeDocument/2006/relationships/image" Target="../media/image810.png"/><Relationship Id="rId49" Type="http://schemas.openxmlformats.org/officeDocument/2006/relationships/image" Target="../media/image823.png"/><Relationship Id="rId10" Type="http://schemas.openxmlformats.org/officeDocument/2006/relationships/image" Target="../media/image784.png"/><Relationship Id="rId19" Type="http://schemas.openxmlformats.org/officeDocument/2006/relationships/image" Target="../media/image793.png"/><Relationship Id="rId31" Type="http://schemas.openxmlformats.org/officeDocument/2006/relationships/image" Target="../media/image805.png"/><Relationship Id="rId44" Type="http://schemas.openxmlformats.org/officeDocument/2006/relationships/image" Target="../media/image818.png"/><Relationship Id="rId52" Type="http://schemas.openxmlformats.org/officeDocument/2006/relationships/image" Target="../media/image826.png"/><Relationship Id="rId4" Type="http://schemas.openxmlformats.org/officeDocument/2006/relationships/image" Target="../media/image778.png"/><Relationship Id="rId9" Type="http://schemas.openxmlformats.org/officeDocument/2006/relationships/image" Target="../media/image783.png"/><Relationship Id="rId14" Type="http://schemas.openxmlformats.org/officeDocument/2006/relationships/image" Target="../media/image788.png"/><Relationship Id="rId22" Type="http://schemas.openxmlformats.org/officeDocument/2006/relationships/image" Target="../media/image796.png"/><Relationship Id="rId27" Type="http://schemas.openxmlformats.org/officeDocument/2006/relationships/image" Target="../media/image801.png"/><Relationship Id="rId30" Type="http://schemas.openxmlformats.org/officeDocument/2006/relationships/image" Target="../media/image804.png"/><Relationship Id="rId35" Type="http://schemas.openxmlformats.org/officeDocument/2006/relationships/image" Target="../media/image809.png"/><Relationship Id="rId43" Type="http://schemas.openxmlformats.org/officeDocument/2006/relationships/image" Target="../media/image817.png"/><Relationship Id="rId48" Type="http://schemas.openxmlformats.org/officeDocument/2006/relationships/image" Target="../media/image822.png"/><Relationship Id="rId8" Type="http://schemas.openxmlformats.org/officeDocument/2006/relationships/image" Target="../media/image782.png"/><Relationship Id="rId51" Type="http://schemas.openxmlformats.org/officeDocument/2006/relationships/image" Target="../media/image82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2.png"/><Relationship Id="rId13" Type="http://schemas.openxmlformats.org/officeDocument/2006/relationships/image" Target="../media/image837.png"/><Relationship Id="rId18" Type="http://schemas.openxmlformats.org/officeDocument/2006/relationships/image" Target="../media/image842.png"/><Relationship Id="rId3" Type="http://schemas.openxmlformats.org/officeDocument/2006/relationships/image" Target="../media/image828.png"/><Relationship Id="rId21" Type="http://schemas.openxmlformats.org/officeDocument/2006/relationships/image" Target="../media/image845.png"/><Relationship Id="rId7" Type="http://schemas.openxmlformats.org/officeDocument/2006/relationships/image" Target="../media/image831.png"/><Relationship Id="rId12" Type="http://schemas.openxmlformats.org/officeDocument/2006/relationships/image" Target="../media/image836.png"/><Relationship Id="rId17" Type="http://schemas.openxmlformats.org/officeDocument/2006/relationships/image" Target="../media/image841.png"/><Relationship Id="rId25" Type="http://schemas.openxmlformats.org/officeDocument/2006/relationships/image" Target="../media/image720.png"/><Relationship Id="rId2" Type="http://schemas.openxmlformats.org/officeDocument/2006/relationships/image" Target="../media/image34.jpeg"/><Relationship Id="rId16" Type="http://schemas.openxmlformats.org/officeDocument/2006/relationships/image" Target="../media/image840.png"/><Relationship Id="rId20" Type="http://schemas.openxmlformats.org/officeDocument/2006/relationships/image" Target="../media/image8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0.png"/><Relationship Id="rId11" Type="http://schemas.openxmlformats.org/officeDocument/2006/relationships/image" Target="../media/image835.png"/><Relationship Id="rId24" Type="http://schemas.openxmlformats.org/officeDocument/2006/relationships/image" Target="../media/image848.png"/><Relationship Id="rId5" Type="http://schemas.openxmlformats.org/officeDocument/2006/relationships/image" Target="../media/image829.png"/><Relationship Id="rId15" Type="http://schemas.openxmlformats.org/officeDocument/2006/relationships/image" Target="../media/image839.png"/><Relationship Id="rId23" Type="http://schemas.openxmlformats.org/officeDocument/2006/relationships/image" Target="../media/image847.png"/><Relationship Id="rId10" Type="http://schemas.openxmlformats.org/officeDocument/2006/relationships/image" Target="../media/image834.png"/><Relationship Id="rId19" Type="http://schemas.openxmlformats.org/officeDocument/2006/relationships/image" Target="../media/image843.png"/><Relationship Id="rId4" Type="http://schemas.openxmlformats.org/officeDocument/2006/relationships/image" Target="../media/image40.png"/><Relationship Id="rId9" Type="http://schemas.openxmlformats.org/officeDocument/2006/relationships/image" Target="../media/image833.png"/><Relationship Id="rId14" Type="http://schemas.openxmlformats.org/officeDocument/2006/relationships/image" Target="../media/image838.png"/><Relationship Id="rId22" Type="http://schemas.openxmlformats.org/officeDocument/2006/relationships/image" Target="../media/image84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5.png"/><Relationship Id="rId13" Type="http://schemas.openxmlformats.org/officeDocument/2006/relationships/image" Target="../media/image859.png"/><Relationship Id="rId18" Type="http://schemas.openxmlformats.org/officeDocument/2006/relationships/image" Target="../media/image863.png"/><Relationship Id="rId26" Type="http://schemas.openxmlformats.org/officeDocument/2006/relationships/image" Target="../media/image871.png"/><Relationship Id="rId39" Type="http://schemas.openxmlformats.org/officeDocument/2006/relationships/image" Target="../media/image884.png"/><Relationship Id="rId3" Type="http://schemas.openxmlformats.org/officeDocument/2006/relationships/image" Target="../media/image850.png"/><Relationship Id="rId21" Type="http://schemas.openxmlformats.org/officeDocument/2006/relationships/image" Target="../media/image866.png"/><Relationship Id="rId34" Type="http://schemas.openxmlformats.org/officeDocument/2006/relationships/image" Target="../media/image879.png"/><Relationship Id="rId42" Type="http://schemas.openxmlformats.org/officeDocument/2006/relationships/image" Target="../media/image720.png"/><Relationship Id="rId7" Type="http://schemas.openxmlformats.org/officeDocument/2006/relationships/image" Target="../media/image854.png"/><Relationship Id="rId12" Type="http://schemas.openxmlformats.org/officeDocument/2006/relationships/image" Target="../media/image858.png"/><Relationship Id="rId17" Type="http://schemas.openxmlformats.org/officeDocument/2006/relationships/image" Target="../media/image701.png"/><Relationship Id="rId25" Type="http://schemas.openxmlformats.org/officeDocument/2006/relationships/image" Target="../media/image870.png"/><Relationship Id="rId33" Type="http://schemas.openxmlformats.org/officeDocument/2006/relationships/image" Target="../media/image878.png"/><Relationship Id="rId38" Type="http://schemas.openxmlformats.org/officeDocument/2006/relationships/image" Target="../media/image883.png"/><Relationship Id="rId2" Type="http://schemas.openxmlformats.org/officeDocument/2006/relationships/image" Target="../media/image849.jpeg"/><Relationship Id="rId16" Type="http://schemas.openxmlformats.org/officeDocument/2006/relationships/image" Target="../media/image862.png"/><Relationship Id="rId20" Type="http://schemas.openxmlformats.org/officeDocument/2006/relationships/image" Target="../media/image865.png"/><Relationship Id="rId29" Type="http://schemas.openxmlformats.org/officeDocument/2006/relationships/image" Target="../media/image874.png"/><Relationship Id="rId41" Type="http://schemas.openxmlformats.org/officeDocument/2006/relationships/image" Target="../media/image88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3.png"/><Relationship Id="rId11" Type="http://schemas.openxmlformats.org/officeDocument/2006/relationships/image" Target="../media/image40.png"/><Relationship Id="rId24" Type="http://schemas.openxmlformats.org/officeDocument/2006/relationships/image" Target="../media/image869.png"/><Relationship Id="rId32" Type="http://schemas.openxmlformats.org/officeDocument/2006/relationships/image" Target="../media/image877.png"/><Relationship Id="rId37" Type="http://schemas.openxmlformats.org/officeDocument/2006/relationships/image" Target="../media/image882.png"/><Relationship Id="rId40" Type="http://schemas.openxmlformats.org/officeDocument/2006/relationships/image" Target="../media/image885.png"/><Relationship Id="rId5" Type="http://schemas.openxmlformats.org/officeDocument/2006/relationships/image" Target="../media/image852.png"/><Relationship Id="rId15" Type="http://schemas.openxmlformats.org/officeDocument/2006/relationships/image" Target="../media/image861.png"/><Relationship Id="rId23" Type="http://schemas.openxmlformats.org/officeDocument/2006/relationships/image" Target="../media/image868.png"/><Relationship Id="rId28" Type="http://schemas.openxmlformats.org/officeDocument/2006/relationships/image" Target="../media/image873.png"/><Relationship Id="rId36" Type="http://schemas.openxmlformats.org/officeDocument/2006/relationships/image" Target="../media/image881.png"/><Relationship Id="rId10" Type="http://schemas.openxmlformats.org/officeDocument/2006/relationships/image" Target="../media/image857.png"/><Relationship Id="rId19" Type="http://schemas.openxmlformats.org/officeDocument/2006/relationships/image" Target="../media/image864.png"/><Relationship Id="rId31" Type="http://schemas.openxmlformats.org/officeDocument/2006/relationships/image" Target="../media/image876.png"/><Relationship Id="rId4" Type="http://schemas.openxmlformats.org/officeDocument/2006/relationships/image" Target="../media/image851.png"/><Relationship Id="rId9" Type="http://schemas.openxmlformats.org/officeDocument/2006/relationships/image" Target="../media/image856.png"/><Relationship Id="rId14" Type="http://schemas.openxmlformats.org/officeDocument/2006/relationships/image" Target="../media/image860.png"/><Relationship Id="rId22" Type="http://schemas.openxmlformats.org/officeDocument/2006/relationships/image" Target="../media/image867.png"/><Relationship Id="rId27" Type="http://schemas.openxmlformats.org/officeDocument/2006/relationships/image" Target="../media/image872.png"/><Relationship Id="rId30" Type="http://schemas.openxmlformats.org/officeDocument/2006/relationships/image" Target="../media/image875.png"/><Relationship Id="rId35" Type="http://schemas.openxmlformats.org/officeDocument/2006/relationships/image" Target="../media/image88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13" Type="http://schemas.openxmlformats.org/officeDocument/2006/relationships/image" Target="../media/image896.png"/><Relationship Id="rId18" Type="http://schemas.openxmlformats.org/officeDocument/2006/relationships/image" Target="../media/image900.png"/><Relationship Id="rId26" Type="http://schemas.openxmlformats.org/officeDocument/2006/relationships/image" Target="../media/image906.png"/><Relationship Id="rId39" Type="http://schemas.openxmlformats.org/officeDocument/2006/relationships/image" Target="../media/image914.png"/><Relationship Id="rId3" Type="http://schemas.openxmlformats.org/officeDocument/2006/relationships/image" Target="../media/image888.png"/><Relationship Id="rId21" Type="http://schemas.openxmlformats.org/officeDocument/2006/relationships/image" Target="../media/image902.png"/><Relationship Id="rId34" Type="http://schemas.openxmlformats.org/officeDocument/2006/relationships/image" Target="../media/image912.png"/><Relationship Id="rId42" Type="http://schemas.openxmlformats.org/officeDocument/2006/relationships/image" Target="../media/image304.png"/><Relationship Id="rId47" Type="http://schemas.openxmlformats.org/officeDocument/2006/relationships/image" Target="../media/image916.jpeg"/><Relationship Id="rId7" Type="http://schemas.openxmlformats.org/officeDocument/2006/relationships/image" Target="../media/image892.png"/><Relationship Id="rId12" Type="http://schemas.openxmlformats.org/officeDocument/2006/relationships/image" Target="../media/image895.png"/><Relationship Id="rId17" Type="http://schemas.openxmlformats.org/officeDocument/2006/relationships/image" Target="../media/image287.png"/><Relationship Id="rId25" Type="http://schemas.openxmlformats.org/officeDocument/2006/relationships/image" Target="../media/image618.png"/><Relationship Id="rId33" Type="http://schemas.openxmlformats.org/officeDocument/2006/relationships/image" Target="../media/image911.png"/><Relationship Id="rId38" Type="http://schemas.openxmlformats.org/officeDocument/2006/relationships/image" Target="../media/image300.png"/><Relationship Id="rId46" Type="http://schemas.openxmlformats.org/officeDocument/2006/relationships/image" Target="../media/image308.png"/><Relationship Id="rId2" Type="http://schemas.openxmlformats.org/officeDocument/2006/relationships/image" Target="../media/image887.jpeg"/><Relationship Id="rId16" Type="http://schemas.openxmlformats.org/officeDocument/2006/relationships/image" Target="../media/image899.png"/><Relationship Id="rId20" Type="http://schemas.openxmlformats.org/officeDocument/2006/relationships/image" Target="../media/image901.png"/><Relationship Id="rId29" Type="http://schemas.openxmlformats.org/officeDocument/2006/relationships/image" Target="../media/image908.png"/><Relationship Id="rId41" Type="http://schemas.openxmlformats.org/officeDocument/2006/relationships/image" Target="../media/image30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91.png"/><Relationship Id="rId11" Type="http://schemas.openxmlformats.org/officeDocument/2006/relationships/image" Target="../media/image894.png"/><Relationship Id="rId24" Type="http://schemas.openxmlformats.org/officeDocument/2006/relationships/image" Target="../media/image905.png"/><Relationship Id="rId32" Type="http://schemas.openxmlformats.org/officeDocument/2006/relationships/image" Target="../media/image292.png"/><Relationship Id="rId37" Type="http://schemas.openxmlformats.org/officeDocument/2006/relationships/image" Target="../media/image299.png"/><Relationship Id="rId40" Type="http://schemas.openxmlformats.org/officeDocument/2006/relationships/image" Target="../media/image302.png"/><Relationship Id="rId45" Type="http://schemas.openxmlformats.org/officeDocument/2006/relationships/image" Target="../media/image307.png"/><Relationship Id="rId5" Type="http://schemas.openxmlformats.org/officeDocument/2006/relationships/image" Target="../media/image890.png"/><Relationship Id="rId15" Type="http://schemas.openxmlformats.org/officeDocument/2006/relationships/image" Target="../media/image898.png"/><Relationship Id="rId23" Type="http://schemas.openxmlformats.org/officeDocument/2006/relationships/image" Target="../media/image904.png"/><Relationship Id="rId28" Type="http://schemas.openxmlformats.org/officeDocument/2006/relationships/image" Target="../media/image550.png"/><Relationship Id="rId36" Type="http://schemas.openxmlformats.org/officeDocument/2006/relationships/image" Target="../media/image298.png"/><Relationship Id="rId10" Type="http://schemas.openxmlformats.org/officeDocument/2006/relationships/image" Target="../media/image283.png"/><Relationship Id="rId19" Type="http://schemas.openxmlformats.org/officeDocument/2006/relationships/image" Target="../media/image288.png"/><Relationship Id="rId31" Type="http://schemas.openxmlformats.org/officeDocument/2006/relationships/image" Target="../media/image910.png"/><Relationship Id="rId44" Type="http://schemas.openxmlformats.org/officeDocument/2006/relationships/image" Target="../media/image306.png"/><Relationship Id="rId4" Type="http://schemas.openxmlformats.org/officeDocument/2006/relationships/image" Target="../media/image889.png"/><Relationship Id="rId9" Type="http://schemas.openxmlformats.org/officeDocument/2006/relationships/image" Target="../media/image893.png"/><Relationship Id="rId14" Type="http://schemas.openxmlformats.org/officeDocument/2006/relationships/image" Target="../media/image897.png"/><Relationship Id="rId22" Type="http://schemas.openxmlformats.org/officeDocument/2006/relationships/image" Target="../media/image903.png"/><Relationship Id="rId27" Type="http://schemas.openxmlformats.org/officeDocument/2006/relationships/image" Target="../media/image907.png"/><Relationship Id="rId30" Type="http://schemas.openxmlformats.org/officeDocument/2006/relationships/image" Target="../media/image909.jpeg"/><Relationship Id="rId35" Type="http://schemas.openxmlformats.org/officeDocument/2006/relationships/image" Target="../media/image913.png"/><Relationship Id="rId43" Type="http://schemas.openxmlformats.org/officeDocument/2006/relationships/image" Target="../media/image9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26" Type="http://schemas.openxmlformats.org/officeDocument/2006/relationships/image" Target="../media/image58.png"/><Relationship Id="rId39" Type="http://schemas.openxmlformats.org/officeDocument/2006/relationships/image" Target="../media/image71.png"/><Relationship Id="rId3" Type="http://schemas.openxmlformats.org/officeDocument/2006/relationships/image" Target="../media/image35.png"/><Relationship Id="rId21" Type="http://schemas.openxmlformats.org/officeDocument/2006/relationships/image" Target="../media/image53.png"/><Relationship Id="rId34" Type="http://schemas.openxmlformats.org/officeDocument/2006/relationships/image" Target="../media/image66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5" Type="http://schemas.openxmlformats.org/officeDocument/2006/relationships/image" Target="../media/image57.png"/><Relationship Id="rId33" Type="http://schemas.openxmlformats.org/officeDocument/2006/relationships/image" Target="../media/image65.png"/><Relationship Id="rId38" Type="http://schemas.openxmlformats.org/officeDocument/2006/relationships/image" Target="../media/image70.png"/><Relationship Id="rId2" Type="http://schemas.openxmlformats.org/officeDocument/2006/relationships/image" Target="../media/image34.jpeg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29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24" Type="http://schemas.openxmlformats.org/officeDocument/2006/relationships/image" Target="../media/image56.png"/><Relationship Id="rId32" Type="http://schemas.openxmlformats.org/officeDocument/2006/relationships/image" Target="../media/image64.png"/><Relationship Id="rId37" Type="http://schemas.openxmlformats.org/officeDocument/2006/relationships/image" Target="../media/image69.png"/><Relationship Id="rId40" Type="http://schemas.openxmlformats.org/officeDocument/2006/relationships/image" Target="../media/image72.jpe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23" Type="http://schemas.openxmlformats.org/officeDocument/2006/relationships/image" Target="../media/image55.png"/><Relationship Id="rId28" Type="http://schemas.openxmlformats.org/officeDocument/2006/relationships/image" Target="../media/image60.png"/><Relationship Id="rId36" Type="http://schemas.openxmlformats.org/officeDocument/2006/relationships/image" Target="../media/image68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31" Type="http://schemas.openxmlformats.org/officeDocument/2006/relationships/image" Target="../media/image63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Relationship Id="rId22" Type="http://schemas.openxmlformats.org/officeDocument/2006/relationships/image" Target="../media/image54.png"/><Relationship Id="rId27" Type="http://schemas.openxmlformats.org/officeDocument/2006/relationships/image" Target="../media/image59.png"/><Relationship Id="rId30" Type="http://schemas.openxmlformats.org/officeDocument/2006/relationships/image" Target="../media/image62.png"/><Relationship Id="rId35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26" Type="http://schemas.openxmlformats.org/officeDocument/2006/relationships/image" Target="../media/image97.png"/><Relationship Id="rId39" Type="http://schemas.openxmlformats.org/officeDocument/2006/relationships/image" Target="../media/image110.png"/><Relationship Id="rId21" Type="http://schemas.openxmlformats.org/officeDocument/2006/relationships/image" Target="../media/image92.png"/><Relationship Id="rId34" Type="http://schemas.openxmlformats.org/officeDocument/2006/relationships/image" Target="../media/image105.png"/><Relationship Id="rId42" Type="http://schemas.openxmlformats.org/officeDocument/2006/relationships/image" Target="../media/image113.png"/><Relationship Id="rId47" Type="http://schemas.openxmlformats.org/officeDocument/2006/relationships/image" Target="../media/image118.png"/><Relationship Id="rId50" Type="http://schemas.openxmlformats.org/officeDocument/2006/relationships/image" Target="../media/image121.png"/><Relationship Id="rId55" Type="http://schemas.openxmlformats.org/officeDocument/2006/relationships/image" Target="../media/image126.png"/><Relationship Id="rId63" Type="http://schemas.openxmlformats.org/officeDocument/2006/relationships/image" Target="../media/image134.png"/><Relationship Id="rId68" Type="http://schemas.openxmlformats.org/officeDocument/2006/relationships/image" Target="../media/image139.png"/><Relationship Id="rId76" Type="http://schemas.openxmlformats.org/officeDocument/2006/relationships/image" Target="../media/image72.jpeg"/><Relationship Id="rId7" Type="http://schemas.openxmlformats.org/officeDocument/2006/relationships/image" Target="../media/image78.png"/><Relationship Id="rId71" Type="http://schemas.openxmlformats.org/officeDocument/2006/relationships/image" Target="../media/image142.png"/><Relationship Id="rId2" Type="http://schemas.openxmlformats.org/officeDocument/2006/relationships/image" Target="../media/image73.jpeg"/><Relationship Id="rId16" Type="http://schemas.openxmlformats.org/officeDocument/2006/relationships/image" Target="../media/image87.png"/><Relationship Id="rId29" Type="http://schemas.openxmlformats.org/officeDocument/2006/relationships/image" Target="../media/image100.png"/><Relationship Id="rId11" Type="http://schemas.openxmlformats.org/officeDocument/2006/relationships/image" Target="../media/image82.png"/><Relationship Id="rId24" Type="http://schemas.openxmlformats.org/officeDocument/2006/relationships/image" Target="../media/image95.png"/><Relationship Id="rId32" Type="http://schemas.openxmlformats.org/officeDocument/2006/relationships/image" Target="../media/image103.png"/><Relationship Id="rId37" Type="http://schemas.openxmlformats.org/officeDocument/2006/relationships/image" Target="../media/image108.png"/><Relationship Id="rId40" Type="http://schemas.openxmlformats.org/officeDocument/2006/relationships/image" Target="../media/image111.png"/><Relationship Id="rId45" Type="http://schemas.openxmlformats.org/officeDocument/2006/relationships/image" Target="../media/image116.png"/><Relationship Id="rId53" Type="http://schemas.openxmlformats.org/officeDocument/2006/relationships/image" Target="../media/image124.png"/><Relationship Id="rId58" Type="http://schemas.openxmlformats.org/officeDocument/2006/relationships/image" Target="../media/image129.png"/><Relationship Id="rId66" Type="http://schemas.openxmlformats.org/officeDocument/2006/relationships/image" Target="../media/image137.png"/><Relationship Id="rId74" Type="http://schemas.openxmlformats.org/officeDocument/2006/relationships/image" Target="../media/image145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23" Type="http://schemas.openxmlformats.org/officeDocument/2006/relationships/image" Target="../media/image94.png"/><Relationship Id="rId28" Type="http://schemas.openxmlformats.org/officeDocument/2006/relationships/image" Target="../media/image99.png"/><Relationship Id="rId36" Type="http://schemas.openxmlformats.org/officeDocument/2006/relationships/image" Target="../media/image107.png"/><Relationship Id="rId49" Type="http://schemas.openxmlformats.org/officeDocument/2006/relationships/image" Target="../media/image120.png"/><Relationship Id="rId57" Type="http://schemas.openxmlformats.org/officeDocument/2006/relationships/image" Target="../media/image128.png"/><Relationship Id="rId61" Type="http://schemas.openxmlformats.org/officeDocument/2006/relationships/image" Target="../media/image132.png"/><Relationship Id="rId10" Type="http://schemas.openxmlformats.org/officeDocument/2006/relationships/image" Target="../media/image81.png"/><Relationship Id="rId19" Type="http://schemas.openxmlformats.org/officeDocument/2006/relationships/image" Target="../media/image90.png"/><Relationship Id="rId31" Type="http://schemas.openxmlformats.org/officeDocument/2006/relationships/image" Target="../media/image102.png"/><Relationship Id="rId44" Type="http://schemas.openxmlformats.org/officeDocument/2006/relationships/image" Target="../media/image115.png"/><Relationship Id="rId52" Type="http://schemas.openxmlformats.org/officeDocument/2006/relationships/image" Target="../media/image123.png"/><Relationship Id="rId60" Type="http://schemas.openxmlformats.org/officeDocument/2006/relationships/image" Target="../media/image131.png"/><Relationship Id="rId65" Type="http://schemas.openxmlformats.org/officeDocument/2006/relationships/image" Target="../media/image136.png"/><Relationship Id="rId73" Type="http://schemas.openxmlformats.org/officeDocument/2006/relationships/image" Target="../media/image144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Relationship Id="rId22" Type="http://schemas.openxmlformats.org/officeDocument/2006/relationships/image" Target="../media/image93.png"/><Relationship Id="rId27" Type="http://schemas.openxmlformats.org/officeDocument/2006/relationships/image" Target="../media/image98.png"/><Relationship Id="rId30" Type="http://schemas.openxmlformats.org/officeDocument/2006/relationships/image" Target="../media/image101.png"/><Relationship Id="rId35" Type="http://schemas.openxmlformats.org/officeDocument/2006/relationships/image" Target="../media/image106.png"/><Relationship Id="rId43" Type="http://schemas.openxmlformats.org/officeDocument/2006/relationships/image" Target="../media/image114.png"/><Relationship Id="rId48" Type="http://schemas.openxmlformats.org/officeDocument/2006/relationships/image" Target="../media/image119.png"/><Relationship Id="rId56" Type="http://schemas.openxmlformats.org/officeDocument/2006/relationships/image" Target="../media/image127.png"/><Relationship Id="rId64" Type="http://schemas.openxmlformats.org/officeDocument/2006/relationships/image" Target="../media/image135.png"/><Relationship Id="rId69" Type="http://schemas.openxmlformats.org/officeDocument/2006/relationships/image" Target="../media/image140.png"/><Relationship Id="rId77" Type="http://schemas.openxmlformats.org/officeDocument/2006/relationships/image" Target="../media/image147.png"/><Relationship Id="rId8" Type="http://schemas.openxmlformats.org/officeDocument/2006/relationships/image" Target="../media/image79.png"/><Relationship Id="rId51" Type="http://schemas.openxmlformats.org/officeDocument/2006/relationships/image" Target="../media/image122.png"/><Relationship Id="rId72" Type="http://schemas.openxmlformats.org/officeDocument/2006/relationships/image" Target="../media/image143.png"/><Relationship Id="rId3" Type="http://schemas.openxmlformats.org/officeDocument/2006/relationships/image" Target="../media/image74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5" Type="http://schemas.openxmlformats.org/officeDocument/2006/relationships/image" Target="../media/image96.png"/><Relationship Id="rId33" Type="http://schemas.openxmlformats.org/officeDocument/2006/relationships/image" Target="../media/image104.png"/><Relationship Id="rId38" Type="http://schemas.openxmlformats.org/officeDocument/2006/relationships/image" Target="../media/image109.png"/><Relationship Id="rId46" Type="http://schemas.openxmlformats.org/officeDocument/2006/relationships/image" Target="../media/image117.png"/><Relationship Id="rId59" Type="http://schemas.openxmlformats.org/officeDocument/2006/relationships/image" Target="../media/image130.png"/><Relationship Id="rId67" Type="http://schemas.openxmlformats.org/officeDocument/2006/relationships/image" Target="../media/image138.png"/><Relationship Id="rId20" Type="http://schemas.openxmlformats.org/officeDocument/2006/relationships/image" Target="../media/image91.png"/><Relationship Id="rId41" Type="http://schemas.openxmlformats.org/officeDocument/2006/relationships/image" Target="../media/image112.png"/><Relationship Id="rId54" Type="http://schemas.openxmlformats.org/officeDocument/2006/relationships/image" Target="../media/image125.png"/><Relationship Id="rId62" Type="http://schemas.openxmlformats.org/officeDocument/2006/relationships/image" Target="../media/image133.png"/><Relationship Id="rId70" Type="http://schemas.openxmlformats.org/officeDocument/2006/relationships/image" Target="../media/image141.png"/><Relationship Id="rId75" Type="http://schemas.openxmlformats.org/officeDocument/2006/relationships/image" Target="../media/image1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1.png"/><Relationship Id="rId18" Type="http://schemas.openxmlformats.org/officeDocument/2006/relationships/image" Target="../media/image161.png"/><Relationship Id="rId26" Type="http://schemas.openxmlformats.org/officeDocument/2006/relationships/image" Target="../media/image168.png"/><Relationship Id="rId39" Type="http://schemas.openxmlformats.org/officeDocument/2006/relationships/image" Target="../media/image181.png"/><Relationship Id="rId21" Type="http://schemas.openxmlformats.org/officeDocument/2006/relationships/image" Target="../media/image164.png"/><Relationship Id="rId34" Type="http://schemas.openxmlformats.org/officeDocument/2006/relationships/image" Target="../media/image176.png"/><Relationship Id="rId42" Type="http://schemas.openxmlformats.org/officeDocument/2006/relationships/image" Target="../media/image184.png"/><Relationship Id="rId47" Type="http://schemas.openxmlformats.org/officeDocument/2006/relationships/image" Target="../media/image189.png"/><Relationship Id="rId50" Type="http://schemas.openxmlformats.org/officeDocument/2006/relationships/image" Target="../media/image192.png"/><Relationship Id="rId55" Type="http://schemas.openxmlformats.org/officeDocument/2006/relationships/image" Target="../media/image194.png"/><Relationship Id="rId63" Type="http://schemas.openxmlformats.org/officeDocument/2006/relationships/image" Target="../media/image72.jpeg"/><Relationship Id="rId7" Type="http://schemas.openxmlformats.org/officeDocument/2006/relationships/image" Target="../media/image151.png"/><Relationship Id="rId2" Type="http://schemas.openxmlformats.org/officeDocument/2006/relationships/image" Target="../media/image148.jpeg"/><Relationship Id="rId16" Type="http://schemas.openxmlformats.org/officeDocument/2006/relationships/image" Target="../media/image159.png"/><Relationship Id="rId20" Type="http://schemas.openxmlformats.org/officeDocument/2006/relationships/image" Target="../media/image163.png"/><Relationship Id="rId29" Type="http://schemas.openxmlformats.org/officeDocument/2006/relationships/image" Target="../media/image171.png"/><Relationship Id="rId41" Type="http://schemas.openxmlformats.org/officeDocument/2006/relationships/image" Target="../media/image183.png"/><Relationship Id="rId54" Type="http://schemas.openxmlformats.org/officeDocument/2006/relationships/image" Target="../media/image79.png"/><Relationship Id="rId62" Type="http://schemas.openxmlformats.org/officeDocument/2006/relationships/image" Target="../media/image2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0.png"/><Relationship Id="rId11" Type="http://schemas.openxmlformats.org/officeDocument/2006/relationships/image" Target="../media/image155.png"/><Relationship Id="rId24" Type="http://schemas.openxmlformats.org/officeDocument/2006/relationships/image" Target="../media/image97.png"/><Relationship Id="rId32" Type="http://schemas.openxmlformats.org/officeDocument/2006/relationships/image" Target="../media/image174.png"/><Relationship Id="rId37" Type="http://schemas.openxmlformats.org/officeDocument/2006/relationships/image" Target="../media/image179.png"/><Relationship Id="rId40" Type="http://schemas.openxmlformats.org/officeDocument/2006/relationships/image" Target="../media/image182.png"/><Relationship Id="rId45" Type="http://schemas.openxmlformats.org/officeDocument/2006/relationships/image" Target="../media/image187.png"/><Relationship Id="rId53" Type="http://schemas.openxmlformats.org/officeDocument/2006/relationships/image" Target="../media/image90.png"/><Relationship Id="rId58" Type="http://schemas.openxmlformats.org/officeDocument/2006/relationships/image" Target="../media/image197.png"/><Relationship Id="rId5" Type="http://schemas.openxmlformats.org/officeDocument/2006/relationships/image" Target="../media/image78.png"/><Relationship Id="rId15" Type="http://schemas.openxmlformats.org/officeDocument/2006/relationships/image" Target="../media/image158.png"/><Relationship Id="rId23" Type="http://schemas.openxmlformats.org/officeDocument/2006/relationships/image" Target="../media/image166.png"/><Relationship Id="rId28" Type="http://schemas.openxmlformats.org/officeDocument/2006/relationships/image" Target="../media/image170.png"/><Relationship Id="rId36" Type="http://schemas.openxmlformats.org/officeDocument/2006/relationships/image" Target="../media/image178.png"/><Relationship Id="rId49" Type="http://schemas.openxmlformats.org/officeDocument/2006/relationships/image" Target="../media/image191.png"/><Relationship Id="rId57" Type="http://schemas.openxmlformats.org/officeDocument/2006/relationships/image" Target="../media/image196.png"/><Relationship Id="rId61" Type="http://schemas.openxmlformats.org/officeDocument/2006/relationships/image" Target="../media/image200.png"/><Relationship Id="rId10" Type="http://schemas.openxmlformats.org/officeDocument/2006/relationships/image" Target="../media/image154.png"/><Relationship Id="rId19" Type="http://schemas.openxmlformats.org/officeDocument/2006/relationships/image" Target="../media/image162.png"/><Relationship Id="rId31" Type="http://schemas.openxmlformats.org/officeDocument/2006/relationships/image" Target="../media/image173.png"/><Relationship Id="rId44" Type="http://schemas.openxmlformats.org/officeDocument/2006/relationships/image" Target="../media/image186.png"/><Relationship Id="rId52" Type="http://schemas.openxmlformats.org/officeDocument/2006/relationships/image" Target="../media/image119.png"/><Relationship Id="rId60" Type="http://schemas.openxmlformats.org/officeDocument/2006/relationships/image" Target="../media/image199.png"/><Relationship Id="rId4" Type="http://schemas.openxmlformats.org/officeDocument/2006/relationships/image" Target="../media/image77.png"/><Relationship Id="rId9" Type="http://schemas.openxmlformats.org/officeDocument/2006/relationships/image" Target="../media/image153.png"/><Relationship Id="rId14" Type="http://schemas.openxmlformats.org/officeDocument/2006/relationships/image" Target="../media/image157.png"/><Relationship Id="rId22" Type="http://schemas.openxmlformats.org/officeDocument/2006/relationships/image" Target="../media/image165.png"/><Relationship Id="rId27" Type="http://schemas.openxmlformats.org/officeDocument/2006/relationships/image" Target="../media/image169.png"/><Relationship Id="rId30" Type="http://schemas.openxmlformats.org/officeDocument/2006/relationships/image" Target="../media/image172.png"/><Relationship Id="rId35" Type="http://schemas.openxmlformats.org/officeDocument/2006/relationships/image" Target="../media/image177.png"/><Relationship Id="rId43" Type="http://schemas.openxmlformats.org/officeDocument/2006/relationships/image" Target="../media/image185.png"/><Relationship Id="rId48" Type="http://schemas.openxmlformats.org/officeDocument/2006/relationships/image" Target="../media/image190.png"/><Relationship Id="rId56" Type="http://schemas.openxmlformats.org/officeDocument/2006/relationships/image" Target="../media/image195.png"/><Relationship Id="rId8" Type="http://schemas.openxmlformats.org/officeDocument/2006/relationships/image" Target="../media/image152.png"/><Relationship Id="rId51" Type="http://schemas.openxmlformats.org/officeDocument/2006/relationships/image" Target="../media/image193.png"/><Relationship Id="rId3" Type="http://schemas.openxmlformats.org/officeDocument/2006/relationships/image" Target="../media/image149.png"/><Relationship Id="rId12" Type="http://schemas.openxmlformats.org/officeDocument/2006/relationships/image" Target="../media/image156.png"/><Relationship Id="rId17" Type="http://schemas.openxmlformats.org/officeDocument/2006/relationships/image" Target="../media/image160.png"/><Relationship Id="rId25" Type="http://schemas.openxmlformats.org/officeDocument/2006/relationships/image" Target="../media/image167.png"/><Relationship Id="rId33" Type="http://schemas.openxmlformats.org/officeDocument/2006/relationships/image" Target="../media/image175.png"/><Relationship Id="rId38" Type="http://schemas.openxmlformats.org/officeDocument/2006/relationships/image" Target="../media/image180.png"/><Relationship Id="rId46" Type="http://schemas.openxmlformats.org/officeDocument/2006/relationships/image" Target="../media/image188.png"/><Relationship Id="rId59" Type="http://schemas.openxmlformats.org/officeDocument/2006/relationships/image" Target="../media/image19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3" Type="http://schemas.openxmlformats.org/officeDocument/2006/relationships/image" Target="../media/image202.png"/><Relationship Id="rId7" Type="http://schemas.openxmlformats.org/officeDocument/2006/relationships/image" Target="../media/image206.png"/><Relationship Id="rId12" Type="http://schemas.openxmlformats.org/officeDocument/2006/relationships/image" Target="../media/image210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5.png"/><Relationship Id="rId11" Type="http://schemas.openxmlformats.org/officeDocument/2006/relationships/image" Target="../media/image72.jpeg"/><Relationship Id="rId5" Type="http://schemas.openxmlformats.org/officeDocument/2006/relationships/image" Target="../media/image204.png"/><Relationship Id="rId10" Type="http://schemas.openxmlformats.org/officeDocument/2006/relationships/image" Target="../media/image209.png"/><Relationship Id="rId4" Type="http://schemas.openxmlformats.org/officeDocument/2006/relationships/image" Target="../media/image203.png"/><Relationship Id="rId9" Type="http://schemas.openxmlformats.org/officeDocument/2006/relationships/image" Target="../media/image20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13" Type="http://schemas.openxmlformats.org/officeDocument/2006/relationships/image" Target="../media/image221.jpeg"/><Relationship Id="rId3" Type="http://schemas.openxmlformats.org/officeDocument/2006/relationships/image" Target="../media/image212.png"/><Relationship Id="rId7" Type="http://schemas.openxmlformats.org/officeDocument/2006/relationships/image" Target="../media/image216.png"/><Relationship Id="rId12" Type="http://schemas.openxmlformats.org/officeDocument/2006/relationships/image" Target="../media/image220.png"/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5.png"/><Relationship Id="rId11" Type="http://schemas.openxmlformats.org/officeDocument/2006/relationships/image" Target="../media/image209.png"/><Relationship Id="rId5" Type="http://schemas.openxmlformats.org/officeDocument/2006/relationships/image" Target="../media/image214.png"/><Relationship Id="rId10" Type="http://schemas.openxmlformats.org/officeDocument/2006/relationships/image" Target="../media/image219.png"/><Relationship Id="rId4" Type="http://schemas.openxmlformats.org/officeDocument/2006/relationships/image" Target="../media/image213.png"/><Relationship Id="rId9" Type="http://schemas.openxmlformats.org/officeDocument/2006/relationships/image" Target="../media/image218.png"/><Relationship Id="rId14" Type="http://schemas.openxmlformats.org/officeDocument/2006/relationships/image" Target="../media/image7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13" Type="http://schemas.openxmlformats.org/officeDocument/2006/relationships/image" Target="../media/image232.png"/><Relationship Id="rId18" Type="http://schemas.openxmlformats.org/officeDocument/2006/relationships/image" Target="../media/image236.png"/><Relationship Id="rId3" Type="http://schemas.openxmlformats.org/officeDocument/2006/relationships/image" Target="../media/image222.png"/><Relationship Id="rId21" Type="http://schemas.openxmlformats.org/officeDocument/2006/relationships/image" Target="../media/image239.png"/><Relationship Id="rId7" Type="http://schemas.openxmlformats.org/officeDocument/2006/relationships/image" Target="../media/image226.png"/><Relationship Id="rId12" Type="http://schemas.openxmlformats.org/officeDocument/2006/relationships/image" Target="../media/image231.png"/><Relationship Id="rId17" Type="http://schemas.openxmlformats.org/officeDocument/2006/relationships/image" Target="../media/image209.png"/><Relationship Id="rId2" Type="http://schemas.openxmlformats.org/officeDocument/2006/relationships/image" Target="../media/image211.jpeg"/><Relationship Id="rId16" Type="http://schemas.openxmlformats.org/officeDocument/2006/relationships/image" Target="../media/image235.png"/><Relationship Id="rId20" Type="http://schemas.openxmlformats.org/officeDocument/2006/relationships/image" Target="../media/image2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5.png"/><Relationship Id="rId11" Type="http://schemas.openxmlformats.org/officeDocument/2006/relationships/image" Target="../media/image230.png"/><Relationship Id="rId5" Type="http://schemas.openxmlformats.org/officeDocument/2006/relationships/image" Target="../media/image224.png"/><Relationship Id="rId15" Type="http://schemas.openxmlformats.org/officeDocument/2006/relationships/image" Target="../media/image234.png"/><Relationship Id="rId10" Type="http://schemas.openxmlformats.org/officeDocument/2006/relationships/image" Target="../media/image229.png"/><Relationship Id="rId19" Type="http://schemas.openxmlformats.org/officeDocument/2006/relationships/image" Target="../media/image237.png"/><Relationship Id="rId4" Type="http://schemas.openxmlformats.org/officeDocument/2006/relationships/image" Target="../media/image223.png"/><Relationship Id="rId9" Type="http://schemas.openxmlformats.org/officeDocument/2006/relationships/image" Target="../media/image228.png"/><Relationship Id="rId14" Type="http://schemas.openxmlformats.org/officeDocument/2006/relationships/image" Target="../media/image233.png"/><Relationship Id="rId22" Type="http://schemas.openxmlformats.org/officeDocument/2006/relationships/image" Target="../media/image7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8784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241804" y="3912692"/>
            <a:ext cx="8326120" cy="1160780"/>
            <a:chOff x="2241804" y="3912692"/>
            <a:chExt cx="8326120" cy="11607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41804" y="3912692"/>
              <a:ext cx="8325739" cy="61142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40506" y="4462018"/>
              <a:ext cx="5452872" cy="611124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23103" y="1261872"/>
            <a:ext cx="2145792" cy="219913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5"/>
                </a:lnTo>
                <a:lnTo>
                  <a:pt x="12192000" y="68579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946403" y="1826386"/>
            <a:ext cx="2510155" cy="1402715"/>
            <a:chOff x="946403" y="1826386"/>
            <a:chExt cx="2510155" cy="140271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6403" y="1826386"/>
              <a:ext cx="2450719" cy="304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6403" y="2100706"/>
              <a:ext cx="1756029" cy="3048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6403" y="2375026"/>
              <a:ext cx="1879219" cy="3048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6403" y="2649042"/>
              <a:ext cx="972464" cy="3051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6403" y="2923920"/>
              <a:ext cx="2509774" cy="304800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548640" y="1848611"/>
            <a:ext cx="219710" cy="291465"/>
          </a:xfrm>
          <a:custGeom>
            <a:avLst/>
            <a:gdLst/>
            <a:ahLst/>
            <a:cxnLst/>
            <a:rect l="l" t="t" r="r" b="b"/>
            <a:pathLst>
              <a:path w="219709" h="291464">
                <a:moveTo>
                  <a:pt x="0" y="0"/>
                </a:moveTo>
                <a:lnTo>
                  <a:pt x="0" y="291084"/>
                </a:lnTo>
                <a:lnTo>
                  <a:pt x="219455" y="1455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object 12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556492" y="6185915"/>
              <a:ext cx="515861" cy="51128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701526" y="6240170"/>
              <a:ext cx="315468" cy="3047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0806" y="189864"/>
              <a:ext cx="5932551" cy="37185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413235" y="275843"/>
              <a:ext cx="779145" cy="792480"/>
            </a:xfrm>
            <a:custGeom>
              <a:avLst/>
              <a:gdLst/>
              <a:ahLst/>
              <a:cxnLst/>
              <a:rect l="l" t="t" r="r" b="b"/>
              <a:pathLst>
                <a:path w="779145" h="792480">
                  <a:moveTo>
                    <a:pt x="397002" y="0"/>
                  </a:moveTo>
                  <a:lnTo>
                    <a:pt x="350713" y="2666"/>
                  </a:lnTo>
                  <a:lnTo>
                    <a:pt x="305990" y="10465"/>
                  </a:lnTo>
                  <a:lnTo>
                    <a:pt x="263131" y="23102"/>
                  </a:lnTo>
                  <a:lnTo>
                    <a:pt x="222435" y="40277"/>
                  </a:lnTo>
                  <a:lnTo>
                    <a:pt x="184198" y="61693"/>
                  </a:lnTo>
                  <a:lnTo>
                    <a:pt x="148721" y="87054"/>
                  </a:lnTo>
                  <a:lnTo>
                    <a:pt x="116300" y="116062"/>
                  </a:lnTo>
                  <a:lnTo>
                    <a:pt x="87234" y="148418"/>
                  </a:lnTo>
                  <a:lnTo>
                    <a:pt x="61822" y="183827"/>
                  </a:lnTo>
                  <a:lnTo>
                    <a:pt x="40361" y="221990"/>
                  </a:lnTo>
                  <a:lnTo>
                    <a:pt x="23150" y="262611"/>
                  </a:lnTo>
                  <a:lnTo>
                    <a:pt x="10488" y="305390"/>
                  </a:lnTo>
                  <a:lnTo>
                    <a:pt x="2671" y="350033"/>
                  </a:lnTo>
                  <a:lnTo>
                    <a:pt x="0" y="396239"/>
                  </a:lnTo>
                  <a:lnTo>
                    <a:pt x="2671" y="442446"/>
                  </a:lnTo>
                  <a:lnTo>
                    <a:pt x="10488" y="487089"/>
                  </a:lnTo>
                  <a:lnTo>
                    <a:pt x="23150" y="529868"/>
                  </a:lnTo>
                  <a:lnTo>
                    <a:pt x="40361" y="570489"/>
                  </a:lnTo>
                  <a:lnTo>
                    <a:pt x="61822" y="608652"/>
                  </a:lnTo>
                  <a:lnTo>
                    <a:pt x="87234" y="644061"/>
                  </a:lnTo>
                  <a:lnTo>
                    <a:pt x="116300" y="676417"/>
                  </a:lnTo>
                  <a:lnTo>
                    <a:pt x="148721" y="705425"/>
                  </a:lnTo>
                  <a:lnTo>
                    <a:pt x="184198" y="730786"/>
                  </a:lnTo>
                  <a:lnTo>
                    <a:pt x="222435" y="752202"/>
                  </a:lnTo>
                  <a:lnTo>
                    <a:pt x="263131" y="769377"/>
                  </a:lnTo>
                  <a:lnTo>
                    <a:pt x="305990" y="782014"/>
                  </a:lnTo>
                  <a:lnTo>
                    <a:pt x="350713" y="789813"/>
                  </a:lnTo>
                  <a:lnTo>
                    <a:pt x="397002" y="792479"/>
                  </a:lnTo>
                  <a:lnTo>
                    <a:pt x="443290" y="789813"/>
                  </a:lnTo>
                  <a:lnTo>
                    <a:pt x="488013" y="782014"/>
                  </a:lnTo>
                  <a:lnTo>
                    <a:pt x="530872" y="769377"/>
                  </a:lnTo>
                  <a:lnTo>
                    <a:pt x="571568" y="752202"/>
                  </a:lnTo>
                  <a:lnTo>
                    <a:pt x="609805" y="730786"/>
                  </a:lnTo>
                  <a:lnTo>
                    <a:pt x="645282" y="705425"/>
                  </a:lnTo>
                  <a:lnTo>
                    <a:pt x="677703" y="676417"/>
                  </a:lnTo>
                  <a:lnTo>
                    <a:pt x="706769" y="644061"/>
                  </a:lnTo>
                  <a:lnTo>
                    <a:pt x="732181" y="608652"/>
                  </a:lnTo>
                  <a:lnTo>
                    <a:pt x="753642" y="570489"/>
                  </a:lnTo>
                  <a:lnTo>
                    <a:pt x="770853" y="529868"/>
                  </a:lnTo>
                  <a:lnTo>
                    <a:pt x="778764" y="503143"/>
                  </a:lnTo>
                  <a:lnTo>
                    <a:pt x="778764" y="289336"/>
                  </a:lnTo>
                  <a:lnTo>
                    <a:pt x="753642" y="221990"/>
                  </a:lnTo>
                  <a:lnTo>
                    <a:pt x="732181" y="183827"/>
                  </a:lnTo>
                  <a:lnTo>
                    <a:pt x="706769" y="148418"/>
                  </a:lnTo>
                  <a:lnTo>
                    <a:pt x="677703" y="116062"/>
                  </a:lnTo>
                  <a:lnTo>
                    <a:pt x="645282" y="87054"/>
                  </a:lnTo>
                  <a:lnTo>
                    <a:pt x="609805" y="61693"/>
                  </a:lnTo>
                  <a:lnTo>
                    <a:pt x="571568" y="40277"/>
                  </a:lnTo>
                  <a:lnTo>
                    <a:pt x="530872" y="23102"/>
                  </a:lnTo>
                  <a:lnTo>
                    <a:pt x="488013" y="10465"/>
                  </a:lnTo>
                  <a:lnTo>
                    <a:pt x="443290" y="2666"/>
                  </a:lnTo>
                  <a:lnTo>
                    <a:pt x="3970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548871" y="411480"/>
              <a:ext cx="522731" cy="5212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46220" y="1434134"/>
              <a:ext cx="7383780" cy="431431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241291" y="1629155"/>
              <a:ext cx="6813804" cy="374446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946403" y="1854961"/>
            <a:ext cx="3736340" cy="1402080"/>
            <a:chOff x="946403" y="1854961"/>
            <a:chExt cx="3736340" cy="140208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6403" y="1854961"/>
              <a:ext cx="3138170" cy="304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6403" y="2129281"/>
              <a:ext cx="3593211" cy="3048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6403" y="2403601"/>
              <a:ext cx="3736086" cy="3048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6403" y="2677922"/>
              <a:ext cx="2586101" cy="304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6403" y="2951937"/>
              <a:ext cx="1510665" cy="30510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946403" y="3303142"/>
            <a:ext cx="2555875" cy="1128395"/>
            <a:chOff x="946403" y="3303142"/>
            <a:chExt cx="2555875" cy="1128395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6403" y="3303142"/>
              <a:ext cx="2555875" cy="3047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46403" y="3577462"/>
              <a:ext cx="950175" cy="3048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90953" y="3577462"/>
              <a:ext cx="1275207" cy="3048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6403" y="3851782"/>
              <a:ext cx="1789557" cy="3048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46403" y="4126052"/>
              <a:ext cx="2129155" cy="305104"/>
            </a:xfrm>
            <a:prstGeom prst="rect">
              <a:avLst/>
            </a:prstGeom>
          </p:spPr>
        </p:pic>
      </p:grpSp>
      <p:sp>
        <p:nvSpPr>
          <p:cNvPr id="16" name="object 16"/>
          <p:cNvSpPr/>
          <p:nvPr/>
        </p:nvSpPr>
        <p:spPr>
          <a:xfrm>
            <a:off x="548640" y="1848611"/>
            <a:ext cx="219710" cy="291465"/>
          </a:xfrm>
          <a:custGeom>
            <a:avLst/>
            <a:gdLst/>
            <a:ahLst/>
            <a:cxnLst/>
            <a:rect l="l" t="t" r="r" b="b"/>
            <a:pathLst>
              <a:path w="219709" h="291464">
                <a:moveTo>
                  <a:pt x="0" y="0"/>
                </a:moveTo>
                <a:lnTo>
                  <a:pt x="0" y="291084"/>
                </a:lnTo>
                <a:lnTo>
                  <a:pt x="219455" y="1455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8" name="object 18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583923" y="6185915"/>
              <a:ext cx="460997" cy="51128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728957" y="6240170"/>
              <a:ext cx="233172" cy="30479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0255" y="176148"/>
              <a:ext cx="5932550" cy="37185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413235" y="275843"/>
              <a:ext cx="779145" cy="792480"/>
            </a:xfrm>
            <a:custGeom>
              <a:avLst/>
              <a:gdLst/>
              <a:ahLst/>
              <a:cxnLst/>
              <a:rect l="l" t="t" r="r" b="b"/>
              <a:pathLst>
                <a:path w="779145" h="792480">
                  <a:moveTo>
                    <a:pt x="397002" y="0"/>
                  </a:moveTo>
                  <a:lnTo>
                    <a:pt x="350713" y="2666"/>
                  </a:lnTo>
                  <a:lnTo>
                    <a:pt x="305990" y="10465"/>
                  </a:lnTo>
                  <a:lnTo>
                    <a:pt x="263131" y="23102"/>
                  </a:lnTo>
                  <a:lnTo>
                    <a:pt x="222435" y="40277"/>
                  </a:lnTo>
                  <a:lnTo>
                    <a:pt x="184198" y="61693"/>
                  </a:lnTo>
                  <a:lnTo>
                    <a:pt x="148721" y="87054"/>
                  </a:lnTo>
                  <a:lnTo>
                    <a:pt x="116300" y="116062"/>
                  </a:lnTo>
                  <a:lnTo>
                    <a:pt x="87234" y="148418"/>
                  </a:lnTo>
                  <a:lnTo>
                    <a:pt x="61822" y="183827"/>
                  </a:lnTo>
                  <a:lnTo>
                    <a:pt x="40361" y="221990"/>
                  </a:lnTo>
                  <a:lnTo>
                    <a:pt x="23150" y="262611"/>
                  </a:lnTo>
                  <a:lnTo>
                    <a:pt x="10488" y="305390"/>
                  </a:lnTo>
                  <a:lnTo>
                    <a:pt x="2671" y="350033"/>
                  </a:lnTo>
                  <a:lnTo>
                    <a:pt x="0" y="396239"/>
                  </a:lnTo>
                  <a:lnTo>
                    <a:pt x="2671" y="442446"/>
                  </a:lnTo>
                  <a:lnTo>
                    <a:pt x="10488" y="487089"/>
                  </a:lnTo>
                  <a:lnTo>
                    <a:pt x="23150" y="529868"/>
                  </a:lnTo>
                  <a:lnTo>
                    <a:pt x="40361" y="570489"/>
                  </a:lnTo>
                  <a:lnTo>
                    <a:pt x="61822" y="608652"/>
                  </a:lnTo>
                  <a:lnTo>
                    <a:pt x="87234" y="644061"/>
                  </a:lnTo>
                  <a:lnTo>
                    <a:pt x="116300" y="676417"/>
                  </a:lnTo>
                  <a:lnTo>
                    <a:pt x="148721" y="705425"/>
                  </a:lnTo>
                  <a:lnTo>
                    <a:pt x="184198" y="730786"/>
                  </a:lnTo>
                  <a:lnTo>
                    <a:pt x="222435" y="752202"/>
                  </a:lnTo>
                  <a:lnTo>
                    <a:pt x="263131" y="769377"/>
                  </a:lnTo>
                  <a:lnTo>
                    <a:pt x="305990" y="782014"/>
                  </a:lnTo>
                  <a:lnTo>
                    <a:pt x="350713" y="789813"/>
                  </a:lnTo>
                  <a:lnTo>
                    <a:pt x="397002" y="792479"/>
                  </a:lnTo>
                  <a:lnTo>
                    <a:pt x="443290" y="789813"/>
                  </a:lnTo>
                  <a:lnTo>
                    <a:pt x="488013" y="782014"/>
                  </a:lnTo>
                  <a:lnTo>
                    <a:pt x="530872" y="769377"/>
                  </a:lnTo>
                  <a:lnTo>
                    <a:pt x="571568" y="752202"/>
                  </a:lnTo>
                  <a:lnTo>
                    <a:pt x="609805" y="730786"/>
                  </a:lnTo>
                  <a:lnTo>
                    <a:pt x="645282" y="705425"/>
                  </a:lnTo>
                  <a:lnTo>
                    <a:pt x="677703" y="676417"/>
                  </a:lnTo>
                  <a:lnTo>
                    <a:pt x="706769" y="644061"/>
                  </a:lnTo>
                  <a:lnTo>
                    <a:pt x="732181" y="608652"/>
                  </a:lnTo>
                  <a:lnTo>
                    <a:pt x="753642" y="570489"/>
                  </a:lnTo>
                  <a:lnTo>
                    <a:pt x="770853" y="529868"/>
                  </a:lnTo>
                  <a:lnTo>
                    <a:pt x="778764" y="503143"/>
                  </a:lnTo>
                  <a:lnTo>
                    <a:pt x="778764" y="289336"/>
                  </a:lnTo>
                  <a:lnTo>
                    <a:pt x="753642" y="221990"/>
                  </a:lnTo>
                  <a:lnTo>
                    <a:pt x="732181" y="183827"/>
                  </a:lnTo>
                  <a:lnTo>
                    <a:pt x="706769" y="148418"/>
                  </a:lnTo>
                  <a:lnTo>
                    <a:pt x="677703" y="116062"/>
                  </a:lnTo>
                  <a:lnTo>
                    <a:pt x="645282" y="87054"/>
                  </a:lnTo>
                  <a:lnTo>
                    <a:pt x="609805" y="61693"/>
                  </a:lnTo>
                  <a:lnTo>
                    <a:pt x="571568" y="40277"/>
                  </a:lnTo>
                  <a:lnTo>
                    <a:pt x="530872" y="23102"/>
                  </a:lnTo>
                  <a:lnTo>
                    <a:pt x="488013" y="10465"/>
                  </a:lnTo>
                  <a:lnTo>
                    <a:pt x="443290" y="2666"/>
                  </a:lnTo>
                  <a:lnTo>
                    <a:pt x="3970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548871" y="411480"/>
              <a:ext cx="522731" cy="52120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152644" y="1629155"/>
              <a:ext cx="5839967" cy="40325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5"/>
                </a:lnTo>
                <a:lnTo>
                  <a:pt x="12192000" y="68579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905255" y="1797761"/>
            <a:ext cx="4282440" cy="1951989"/>
            <a:chOff x="905255" y="1797761"/>
            <a:chExt cx="4282440" cy="1951989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5255" y="1797761"/>
              <a:ext cx="3382010" cy="30510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255" y="2072639"/>
              <a:ext cx="3704336" cy="3048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5255" y="2346959"/>
              <a:ext cx="4281932" cy="3048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5255" y="2621280"/>
              <a:ext cx="3206115" cy="304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5255" y="2895549"/>
              <a:ext cx="3776472" cy="30510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5255" y="3169615"/>
              <a:ext cx="2958846" cy="3051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5255" y="3444494"/>
              <a:ext cx="3015107" cy="304799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472440" y="1790700"/>
            <a:ext cx="219710" cy="292735"/>
          </a:xfrm>
          <a:custGeom>
            <a:avLst/>
            <a:gdLst/>
            <a:ahLst/>
            <a:cxnLst/>
            <a:rect l="l" t="t" r="r" b="b"/>
            <a:pathLst>
              <a:path w="219709" h="292735">
                <a:moveTo>
                  <a:pt x="0" y="0"/>
                </a:moveTo>
                <a:lnTo>
                  <a:pt x="0" y="292608"/>
                </a:lnTo>
                <a:lnTo>
                  <a:pt x="219455" y="14630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object 14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570207" y="6185915"/>
              <a:ext cx="489978" cy="51128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715242" y="6240170"/>
              <a:ext cx="276605" cy="30479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6234" y="189864"/>
              <a:ext cx="6396608" cy="37185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574791" y="1629155"/>
              <a:ext cx="5503164" cy="403250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1413235" y="275843"/>
              <a:ext cx="779145" cy="792480"/>
            </a:xfrm>
            <a:custGeom>
              <a:avLst/>
              <a:gdLst/>
              <a:ahLst/>
              <a:cxnLst/>
              <a:rect l="l" t="t" r="r" b="b"/>
              <a:pathLst>
                <a:path w="779145" h="792480">
                  <a:moveTo>
                    <a:pt x="397002" y="0"/>
                  </a:moveTo>
                  <a:lnTo>
                    <a:pt x="350713" y="2666"/>
                  </a:lnTo>
                  <a:lnTo>
                    <a:pt x="305990" y="10465"/>
                  </a:lnTo>
                  <a:lnTo>
                    <a:pt x="263131" y="23102"/>
                  </a:lnTo>
                  <a:lnTo>
                    <a:pt x="222435" y="40277"/>
                  </a:lnTo>
                  <a:lnTo>
                    <a:pt x="184198" y="61693"/>
                  </a:lnTo>
                  <a:lnTo>
                    <a:pt x="148721" y="87054"/>
                  </a:lnTo>
                  <a:lnTo>
                    <a:pt x="116300" y="116062"/>
                  </a:lnTo>
                  <a:lnTo>
                    <a:pt x="87234" y="148418"/>
                  </a:lnTo>
                  <a:lnTo>
                    <a:pt x="61822" y="183827"/>
                  </a:lnTo>
                  <a:lnTo>
                    <a:pt x="40361" y="221990"/>
                  </a:lnTo>
                  <a:lnTo>
                    <a:pt x="23150" y="262611"/>
                  </a:lnTo>
                  <a:lnTo>
                    <a:pt x="10488" y="305390"/>
                  </a:lnTo>
                  <a:lnTo>
                    <a:pt x="2671" y="350033"/>
                  </a:lnTo>
                  <a:lnTo>
                    <a:pt x="0" y="396239"/>
                  </a:lnTo>
                  <a:lnTo>
                    <a:pt x="2671" y="442446"/>
                  </a:lnTo>
                  <a:lnTo>
                    <a:pt x="10488" y="487089"/>
                  </a:lnTo>
                  <a:lnTo>
                    <a:pt x="23150" y="529868"/>
                  </a:lnTo>
                  <a:lnTo>
                    <a:pt x="40361" y="570489"/>
                  </a:lnTo>
                  <a:lnTo>
                    <a:pt x="61822" y="608652"/>
                  </a:lnTo>
                  <a:lnTo>
                    <a:pt x="87234" y="644061"/>
                  </a:lnTo>
                  <a:lnTo>
                    <a:pt x="116300" y="676417"/>
                  </a:lnTo>
                  <a:lnTo>
                    <a:pt x="148721" y="705425"/>
                  </a:lnTo>
                  <a:lnTo>
                    <a:pt x="184198" y="730786"/>
                  </a:lnTo>
                  <a:lnTo>
                    <a:pt x="222435" y="752202"/>
                  </a:lnTo>
                  <a:lnTo>
                    <a:pt x="263131" y="769377"/>
                  </a:lnTo>
                  <a:lnTo>
                    <a:pt x="305990" y="782014"/>
                  </a:lnTo>
                  <a:lnTo>
                    <a:pt x="350713" y="789813"/>
                  </a:lnTo>
                  <a:lnTo>
                    <a:pt x="397002" y="792479"/>
                  </a:lnTo>
                  <a:lnTo>
                    <a:pt x="443290" y="789813"/>
                  </a:lnTo>
                  <a:lnTo>
                    <a:pt x="488013" y="782014"/>
                  </a:lnTo>
                  <a:lnTo>
                    <a:pt x="530872" y="769377"/>
                  </a:lnTo>
                  <a:lnTo>
                    <a:pt x="571568" y="752202"/>
                  </a:lnTo>
                  <a:lnTo>
                    <a:pt x="609805" y="730786"/>
                  </a:lnTo>
                  <a:lnTo>
                    <a:pt x="645282" y="705425"/>
                  </a:lnTo>
                  <a:lnTo>
                    <a:pt x="677703" y="676417"/>
                  </a:lnTo>
                  <a:lnTo>
                    <a:pt x="706769" y="644061"/>
                  </a:lnTo>
                  <a:lnTo>
                    <a:pt x="732181" y="608652"/>
                  </a:lnTo>
                  <a:lnTo>
                    <a:pt x="753642" y="570489"/>
                  </a:lnTo>
                  <a:lnTo>
                    <a:pt x="770853" y="529868"/>
                  </a:lnTo>
                  <a:lnTo>
                    <a:pt x="778764" y="503143"/>
                  </a:lnTo>
                  <a:lnTo>
                    <a:pt x="778764" y="289336"/>
                  </a:lnTo>
                  <a:lnTo>
                    <a:pt x="753642" y="221990"/>
                  </a:lnTo>
                  <a:lnTo>
                    <a:pt x="732181" y="183827"/>
                  </a:lnTo>
                  <a:lnTo>
                    <a:pt x="706769" y="148418"/>
                  </a:lnTo>
                  <a:lnTo>
                    <a:pt x="677703" y="116062"/>
                  </a:lnTo>
                  <a:lnTo>
                    <a:pt x="645282" y="87054"/>
                  </a:lnTo>
                  <a:lnTo>
                    <a:pt x="609805" y="61693"/>
                  </a:lnTo>
                  <a:lnTo>
                    <a:pt x="571568" y="40277"/>
                  </a:lnTo>
                  <a:lnTo>
                    <a:pt x="530872" y="23102"/>
                  </a:lnTo>
                  <a:lnTo>
                    <a:pt x="488013" y="10465"/>
                  </a:lnTo>
                  <a:lnTo>
                    <a:pt x="443290" y="2666"/>
                  </a:lnTo>
                  <a:lnTo>
                    <a:pt x="3970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548871" y="411480"/>
              <a:ext cx="522731" cy="5212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5"/>
                </a:lnTo>
                <a:lnTo>
                  <a:pt x="12192000" y="68579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64111" y="6185915"/>
              <a:ext cx="502145" cy="5112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09145" y="6240170"/>
              <a:ext cx="294894" cy="3047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6234" y="189864"/>
              <a:ext cx="5314314" cy="3718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413235" y="275843"/>
              <a:ext cx="779145" cy="792480"/>
            </a:xfrm>
            <a:custGeom>
              <a:avLst/>
              <a:gdLst/>
              <a:ahLst/>
              <a:cxnLst/>
              <a:rect l="l" t="t" r="r" b="b"/>
              <a:pathLst>
                <a:path w="779145" h="792480">
                  <a:moveTo>
                    <a:pt x="397002" y="0"/>
                  </a:moveTo>
                  <a:lnTo>
                    <a:pt x="350713" y="2666"/>
                  </a:lnTo>
                  <a:lnTo>
                    <a:pt x="305990" y="10465"/>
                  </a:lnTo>
                  <a:lnTo>
                    <a:pt x="263131" y="23102"/>
                  </a:lnTo>
                  <a:lnTo>
                    <a:pt x="222435" y="40277"/>
                  </a:lnTo>
                  <a:lnTo>
                    <a:pt x="184198" y="61693"/>
                  </a:lnTo>
                  <a:lnTo>
                    <a:pt x="148721" y="87054"/>
                  </a:lnTo>
                  <a:lnTo>
                    <a:pt x="116300" y="116062"/>
                  </a:lnTo>
                  <a:lnTo>
                    <a:pt x="87234" y="148418"/>
                  </a:lnTo>
                  <a:lnTo>
                    <a:pt x="61822" y="183827"/>
                  </a:lnTo>
                  <a:lnTo>
                    <a:pt x="40361" y="221990"/>
                  </a:lnTo>
                  <a:lnTo>
                    <a:pt x="23150" y="262611"/>
                  </a:lnTo>
                  <a:lnTo>
                    <a:pt x="10488" y="305390"/>
                  </a:lnTo>
                  <a:lnTo>
                    <a:pt x="2671" y="350033"/>
                  </a:lnTo>
                  <a:lnTo>
                    <a:pt x="0" y="396239"/>
                  </a:lnTo>
                  <a:lnTo>
                    <a:pt x="2671" y="442446"/>
                  </a:lnTo>
                  <a:lnTo>
                    <a:pt x="10488" y="487089"/>
                  </a:lnTo>
                  <a:lnTo>
                    <a:pt x="23150" y="529868"/>
                  </a:lnTo>
                  <a:lnTo>
                    <a:pt x="40361" y="570489"/>
                  </a:lnTo>
                  <a:lnTo>
                    <a:pt x="61822" y="608652"/>
                  </a:lnTo>
                  <a:lnTo>
                    <a:pt x="87234" y="644061"/>
                  </a:lnTo>
                  <a:lnTo>
                    <a:pt x="116300" y="676417"/>
                  </a:lnTo>
                  <a:lnTo>
                    <a:pt x="148721" y="705425"/>
                  </a:lnTo>
                  <a:lnTo>
                    <a:pt x="184198" y="730786"/>
                  </a:lnTo>
                  <a:lnTo>
                    <a:pt x="222435" y="752202"/>
                  </a:lnTo>
                  <a:lnTo>
                    <a:pt x="263131" y="769377"/>
                  </a:lnTo>
                  <a:lnTo>
                    <a:pt x="305990" y="782014"/>
                  </a:lnTo>
                  <a:lnTo>
                    <a:pt x="350713" y="789813"/>
                  </a:lnTo>
                  <a:lnTo>
                    <a:pt x="397002" y="792479"/>
                  </a:lnTo>
                  <a:lnTo>
                    <a:pt x="443290" y="789813"/>
                  </a:lnTo>
                  <a:lnTo>
                    <a:pt x="488013" y="782014"/>
                  </a:lnTo>
                  <a:lnTo>
                    <a:pt x="530872" y="769377"/>
                  </a:lnTo>
                  <a:lnTo>
                    <a:pt x="571568" y="752202"/>
                  </a:lnTo>
                  <a:lnTo>
                    <a:pt x="609805" y="730786"/>
                  </a:lnTo>
                  <a:lnTo>
                    <a:pt x="645282" y="705425"/>
                  </a:lnTo>
                  <a:lnTo>
                    <a:pt x="677703" y="676417"/>
                  </a:lnTo>
                  <a:lnTo>
                    <a:pt x="706769" y="644061"/>
                  </a:lnTo>
                  <a:lnTo>
                    <a:pt x="732181" y="608652"/>
                  </a:lnTo>
                  <a:lnTo>
                    <a:pt x="753642" y="570489"/>
                  </a:lnTo>
                  <a:lnTo>
                    <a:pt x="770853" y="529868"/>
                  </a:lnTo>
                  <a:lnTo>
                    <a:pt x="778764" y="503143"/>
                  </a:lnTo>
                  <a:lnTo>
                    <a:pt x="778764" y="289336"/>
                  </a:lnTo>
                  <a:lnTo>
                    <a:pt x="753642" y="221990"/>
                  </a:lnTo>
                  <a:lnTo>
                    <a:pt x="732181" y="183827"/>
                  </a:lnTo>
                  <a:lnTo>
                    <a:pt x="706769" y="148418"/>
                  </a:lnTo>
                  <a:lnTo>
                    <a:pt x="677703" y="116062"/>
                  </a:lnTo>
                  <a:lnTo>
                    <a:pt x="645282" y="87054"/>
                  </a:lnTo>
                  <a:lnTo>
                    <a:pt x="609805" y="61693"/>
                  </a:lnTo>
                  <a:lnTo>
                    <a:pt x="571568" y="40277"/>
                  </a:lnTo>
                  <a:lnTo>
                    <a:pt x="530872" y="23102"/>
                  </a:lnTo>
                  <a:lnTo>
                    <a:pt x="488013" y="10465"/>
                  </a:lnTo>
                  <a:lnTo>
                    <a:pt x="443290" y="2666"/>
                  </a:lnTo>
                  <a:lnTo>
                    <a:pt x="3970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548871" y="411480"/>
              <a:ext cx="522731" cy="52120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0128" y="1764157"/>
              <a:ext cx="2514854" cy="3048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01496" y="4179696"/>
              <a:ext cx="1151470" cy="33985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37816" y="4179696"/>
              <a:ext cx="807212" cy="33985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29711" y="4179696"/>
              <a:ext cx="475894" cy="33985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86582" y="4179696"/>
              <a:ext cx="198120" cy="33985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85641" y="4179696"/>
              <a:ext cx="413765" cy="33985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61485" y="4179696"/>
              <a:ext cx="198120" cy="33985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860546" y="4179696"/>
              <a:ext cx="404622" cy="33985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736078" y="4161409"/>
              <a:ext cx="1842135" cy="27127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131684" y="5722010"/>
              <a:ext cx="412496" cy="27127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441056" y="5722010"/>
              <a:ext cx="158496" cy="27127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520305" y="5722010"/>
              <a:ext cx="2743454" cy="27127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131684" y="5965545"/>
              <a:ext cx="2243201" cy="27157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591932" y="1719326"/>
              <a:ext cx="2490343" cy="3048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467611" y="5728411"/>
              <a:ext cx="246887" cy="2712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91055" y="5728411"/>
              <a:ext cx="546811" cy="27127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046732" y="5728411"/>
              <a:ext cx="1265199" cy="27127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206495" y="5728411"/>
              <a:ext cx="748347" cy="27127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830065" y="5728411"/>
              <a:ext cx="651052" cy="27127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258567" y="5972251"/>
              <a:ext cx="2152904" cy="27127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866388" y="4803647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5" h="413385">
                  <a:moveTo>
                    <a:pt x="206501" y="0"/>
                  </a:move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3"/>
                  </a:lnTo>
                  <a:lnTo>
                    <a:pt x="253850" y="407550"/>
                  </a:lnTo>
                  <a:lnTo>
                    <a:pt x="297315" y="392014"/>
                  </a:lnTo>
                  <a:lnTo>
                    <a:pt x="335657" y="367637"/>
                  </a:lnTo>
                  <a:lnTo>
                    <a:pt x="367637" y="335657"/>
                  </a:lnTo>
                  <a:lnTo>
                    <a:pt x="392014" y="297315"/>
                  </a:lnTo>
                  <a:lnTo>
                    <a:pt x="407550" y="253850"/>
                  </a:lnTo>
                  <a:lnTo>
                    <a:pt x="413003" y="206501"/>
                  </a:lnTo>
                  <a:lnTo>
                    <a:pt x="407550" y="159153"/>
                  </a:lnTo>
                  <a:lnTo>
                    <a:pt x="392014" y="115688"/>
                  </a:lnTo>
                  <a:lnTo>
                    <a:pt x="367637" y="77346"/>
                  </a:lnTo>
                  <a:lnTo>
                    <a:pt x="335657" y="45366"/>
                  </a:lnTo>
                  <a:lnTo>
                    <a:pt x="297315" y="20989"/>
                  </a:lnTo>
                  <a:lnTo>
                    <a:pt x="253850" y="5453"/>
                  </a:lnTo>
                  <a:lnTo>
                    <a:pt x="2065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867149" y="4804409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5" h="413385">
                  <a:moveTo>
                    <a:pt x="0" y="206501"/>
                  </a:moveTo>
                  <a:lnTo>
                    <a:pt x="5453" y="159153"/>
                  </a:lnTo>
                  <a:lnTo>
                    <a:pt x="20989" y="115688"/>
                  </a:lnTo>
                  <a:lnTo>
                    <a:pt x="45366" y="77346"/>
                  </a:lnTo>
                  <a:lnTo>
                    <a:pt x="77346" y="45366"/>
                  </a:lnTo>
                  <a:lnTo>
                    <a:pt x="115688" y="20989"/>
                  </a:lnTo>
                  <a:lnTo>
                    <a:pt x="159153" y="5453"/>
                  </a:lnTo>
                  <a:lnTo>
                    <a:pt x="206501" y="0"/>
                  </a:lnTo>
                  <a:lnTo>
                    <a:pt x="253850" y="5453"/>
                  </a:lnTo>
                  <a:lnTo>
                    <a:pt x="297315" y="20989"/>
                  </a:lnTo>
                  <a:lnTo>
                    <a:pt x="335657" y="45366"/>
                  </a:lnTo>
                  <a:lnTo>
                    <a:pt x="367637" y="77346"/>
                  </a:lnTo>
                  <a:lnTo>
                    <a:pt x="392014" y="115688"/>
                  </a:lnTo>
                  <a:lnTo>
                    <a:pt x="407550" y="159153"/>
                  </a:lnTo>
                  <a:lnTo>
                    <a:pt x="413003" y="206501"/>
                  </a:lnTo>
                  <a:lnTo>
                    <a:pt x="407550" y="253850"/>
                  </a:lnTo>
                  <a:lnTo>
                    <a:pt x="392014" y="297315"/>
                  </a:lnTo>
                  <a:lnTo>
                    <a:pt x="367637" y="335657"/>
                  </a:lnTo>
                  <a:lnTo>
                    <a:pt x="335657" y="367637"/>
                  </a:lnTo>
                  <a:lnTo>
                    <a:pt x="297315" y="392014"/>
                  </a:lnTo>
                  <a:lnTo>
                    <a:pt x="253850" y="407550"/>
                  </a:lnTo>
                  <a:lnTo>
                    <a:pt x="206501" y="413003"/>
                  </a:lnTo>
                  <a:lnTo>
                    <a:pt x="159153" y="407550"/>
                  </a:lnTo>
                  <a:lnTo>
                    <a:pt x="115688" y="392014"/>
                  </a:lnTo>
                  <a:lnTo>
                    <a:pt x="77346" y="367637"/>
                  </a:lnTo>
                  <a:lnTo>
                    <a:pt x="45366" y="335657"/>
                  </a:lnTo>
                  <a:lnTo>
                    <a:pt x="20989" y="297315"/>
                  </a:lnTo>
                  <a:lnTo>
                    <a:pt x="5453" y="253850"/>
                  </a:lnTo>
                  <a:lnTo>
                    <a:pt x="0" y="206501"/>
                  </a:lnTo>
                  <a:close/>
                </a:path>
              </a:pathLst>
            </a:custGeom>
            <a:ln w="19812">
              <a:solidFill>
                <a:srgbClr val="5399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983735" y="4905755"/>
              <a:ext cx="184403" cy="185928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4352544" y="4803647"/>
              <a:ext cx="2755900" cy="413384"/>
            </a:xfrm>
            <a:custGeom>
              <a:avLst/>
              <a:gdLst/>
              <a:ahLst/>
              <a:cxnLst/>
              <a:rect l="l" t="t" r="r" b="b"/>
              <a:pathLst>
                <a:path w="2755899" h="413385">
                  <a:moveTo>
                    <a:pt x="2548889" y="0"/>
                  </a:moveTo>
                  <a:lnTo>
                    <a:pt x="206501" y="0"/>
                  </a:ln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3"/>
                  </a:lnTo>
                  <a:lnTo>
                    <a:pt x="2548889" y="413003"/>
                  </a:lnTo>
                  <a:lnTo>
                    <a:pt x="2596238" y="407550"/>
                  </a:lnTo>
                  <a:lnTo>
                    <a:pt x="2639703" y="392014"/>
                  </a:lnTo>
                  <a:lnTo>
                    <a:pt x="2678045" y="367637"/>
                  </a:lnTo>
                  <a:lnTo>
                    <a:pt x="2710025" y="335657"/>
                  </a:lnTo>
                  <a:lnTo>
                    <a:pt x="2734402" y="297315"/>
                  </a:lnTo>
                  <a:lnTo>
                    <a:pt x="2749938" y="253850"/>
                  </a:lnTo>
                  <a:lnTo>
                    <a:pt x="2755391" y="206501"/>
                  </a:lnTo>
                  <a:lnTo>
                    <a:pt x="2749938" y="159153"/>
                  </a:lnTo>
                  <a:lnTo>
                    <a:pt x="2734402" y="115688"/>
                  </a:lnTo>
                  <a:lnTo>
                    <a:pt x="2710025" y="77346"/>
                  </a:lnTo>
                  <a:lnTo>
                    <a:pt x="2678045" y="45366"/>
                  </a:lnTo>
                  <a:lnTo>
                    <a:pt x="2639703" y="20989"/>
                  </a:lnTo>
                  <a:lnTo>
                    <a:pt x="2596238" y="5453"/>
                  </a:lnTo>
                  <a:lnTo>
                    <a:pt x="2548889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591558" y="4851780"/>
              <a:ext cx="1473073" cy="3048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951220" y="4851780"/>
              <a:ext cx="1030414" cy="30480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658368" y="3656076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5" h="413385">
                  <a:moveTo>
                    <a:pt x="206501" y="0"/>
                  </a:move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4"/>
                  </a:lnTo>
                  <a:lnTo>
                    <a:pt x="253850" y="407550"/>
                  </a:lnTo>
                  <a:lnTo>
                    <a:pt x="297315" y="392014"/>
                  </a:lnTo>
                  <a:lnTo>
                    <a:pt x="335657" y="367637"/>
                  </a:lnTo>
                  <a:lnTo>
                    <a:pt x="367637" y="335657"/>
                  </a:lnTo>
                  <a:lnTo>
                    <a:pt x="392014" y="297315"/>
                  </a:lnTo>
                  <a:lnTo>
                    <a:pt x="407550" y="253850"/>
                  </a:lnTo>
                  <a:lnTo>
                    <a:pt x="413003" y="206501"/>
                  </a:lnTo>
                  <a:lnTo>
                    <a:pt x="407550" y="159153"/>
                  </a:lnTo>
                  <a:lnTo>
                    <a:pt x="392014" y="115688"/>
                  </a:lnTo>
                  <a:lnTo>
                    <a:pt x="367637" y="77346"/>
                  </a:lnTo>
                  <a:lnTo>
                    <a:pt x="335657" y="45366"/>
                  </a:lnTo>
                  <a:lnTo>
                    <a:pt x="297315" y="20989"/>
                  </a:lnTo>
                  <a:lnTo>
                    <a:pt x="253850" y="5453"/>
                  </a:lnTo>
                  <a:lnTo>
                    <a:pt x="2065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59130" y="3656838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5" h="413385">
                  <a:moveTo>
                    <a:pt x="0" y="206501"/>
                  </a:moveTo>
                  <a:lnTo>
                    <a:pt x="5453" y="159153"/>
                  </a:lnTo>
                  <a:lnTo>
                    <a:pt x="20989" y="115688"/>
                  </a:lnTo>
                  <a:lnTo>
                    <a:pt x="45366" y="77346"/>
                  </a:lnTo>
                  <a:lnTo>
                    <a:pt x="77346" y="45366"/>
                  </a:lnTo>
                  <a:lnTo>
                    <a:pt x="115688" y="20989"/>
                  </a:lnTo>
                  <a:lnTo>
                    <a:pt x="159153" y="5453"/>
                  </a:lnTo>
                  <a:lnTo>
                    <a:pt x="206501" y="0"/>
                  </a:lnTo>
                  <a:lnTo>
                    <a:pt x="253850" y="5453"/>
                  </a:lnTo>
                  <a:lnTo>
                    <a:pt x="297315" y="20989"/>
                  </a:lnTo>
                  <a:lnTo>
                    <a:pt x="335657" y="45366"/>
                  </a:lnTo>
                  <a:lnTo>
                    <a:pt x="367637" y="77346"/>
                  </a:lnTo>
                  <a:lnTo>
                    <a:pt x="392014" y="115688"/>
                  </a:lnTo>
                  <a:lnTo>
                    <a:pt x="407550" y="159153"/>
                  </a:lnTo>
                  <a:lnTo>
                    <a:pt x="413004" y="206501"/>
                  </a:lnTo>
                  <a:lnTo>
                    <a:pt x="407550" y="253850"/>
                  </a:lnTo>
                  <a:lnTo>
                    <a:pt x="392014" y="297315"/>
                  </a:lnTo>
                  <a:lnTo>
                    <a:pt x="367637" y="335657"/>
                  </a:lnTo>
                  <a:lnTo>
                    <a:pt x="335657" y="367637"/>
                  </a:lnTo>
                  <a:lnTo>
                    <a:pt x="297315" y="392014"/>
                  </a:lnTo>
                  <a:lnTo>
                    <a:pt x="253850" y="407550"/>
                  </a:lnTo>
                  <a:lnTo>
                    <a:pt x="206501" y="413004"/>
                  </a:lnTo>
                  <a:lnTo>
                    <a:pt x="159153" y="407550"/>
                  </a:lnTo>
                  <a:lnTo>
                    <a:pt x="115688" y="392014"/>
                  </a:lnTo>
                  <a:lnTo>
                    <a:pt x="77346" y="367637"/>
                  </a:lnTo>
                  <a:lnTo>
                    <a:pt x="45366" y="335657"/>
                  </a:lnTo>
                  <a:lnTo>
                    <a:pt x="20989" y="297315"/>
                  </a:lnTo>
                  <a:lnTo>
                    <a:pt x="5453" y="253850"/>
                  </a:lnTo>
                  <a:lnTo>
                    <a:pt x="0" y="206501"/>
                  </a:lnTo>
                  <a:close/>
                </a:path>
              </a:pathLst>
            </a:custGeom>
            <a:ln w="19812">
              <a:solidFill>
                <a:srgbClr val="5399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77240" y="3758184"/>
              <a:ext cx="184403" cy="185927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144524" y="3656076"/>
              <a:ext cx="3444240" cy="413384"/>
            </a:xfrm>
            <a:custGeom>
              <a:avLst/>
              <a:gdLst/>
              <a:ahLst/>
              <a:cxnLst/>
              <a:rect l="l" t="t" r="r" b="b"/>
              <a:pathLst>
                <a:path w="3444240" h="413385">
                  <a:moveTo>
                    <a:pt x="3237738" y="0"/>
                  </a:moveTo>
                  <a:lnTo>
                    <a:pt x="206501" y="0"/>
                  </a:ln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4"/>
                  </a:lnTo>
                  <a:lnTo>
                    <a:pt x="3237738" y="413004"/>
                  </a:lnTo>
                  <a:lnTo>
                    <a:pt x="3285086" y="407550"/>
                  </a:lnTo>
                  <a:lnTo>
                    <a:pt x="3328551" y="392014"/>
                  </a:lnTo>
                  <a:lnTo>
                    <a:pt x="3366893" y="367637"/>
                  </a:lnTo>
                  <a:lnTo>
                    <a:pt x="3398873" y="335657"/>
                  </a:lnTo>
                  <a:lnTo>
                    <a:pt x="3423250" y="297315"/>
                  </a:lnTo>
                  <a:lnTo>
                    <a:pt x="3438786" y="253850"/>
                  </a:lnTo>
                  <a:lnTo>
                    <a:pt x="3444240" y="206501"/>
                  </a:lnTo>
                  <a:lnTo>
                    <a:pt x="3438786" y="159153"/>
                  </a:lnTo>
                  <a:lnTo>
                    <a:pt x="3423250" y="115688"/>
                  </a:lnTo>
                  <a:lnTo>
                    <a:pt x="3398873" y="77346"/>
                  </a:lnTo>
                  <a:lnTo>
                    <a:pt x="3366893" y="45366"/>
                  </a:lnTo>
                  <a:lnTo>
                    <a:pt x="3328551" y="20989"/>
                  </a:lnTo>
                  <a:lnTo>
                    <a:pt x="3285086" y="5453"/>
                  </a:lnTo>
                  <a:lnTo>
                    <a:pt x="3237738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132964" y="3703269"/>
              <a:ext cx="1578864" cy="305104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6900671" y="3656076"/>
              <a:ext cx="414655" cy="413384"/>
            </a:xfrm>
            <a:custGeom>
              <a:avLst/>
              <a:gdLst/>
              <a:ahLst/>
              <a:cxnLst/>
              <a:rect l="l" t="t" r="r" b="b"/>
              <a:pathLst>
                <a:path w="414654" h="413385">
                  <a:moveTo>
                    <a:pt x="207263" y="0"/>
                  </a:moveTo>
                  <a:lnTo>
                    <a:pt x="159753" y="5453"/>
                  </a:lnTo>
                  <a:lnTo>
                    <a:pt x="116132" y="20989"/>
                  </a:lnTo>
                  <a:lnTo>
                    <a:pt x="77648" y="45366"/>
                  </a:lnTo>
                  <a:lnTo>
                    <a:pt x="45546" y="77346"/>
                  </a:lnTo>
                  <a:lnTo>
                    <a:pt x="21073" y="115688"/>
                  </a:lnTo>
                  <a:lnTo>
                    <a:pt x="5476" y="159153"/>
                  </a:lnTo>
                  <a:lnTo>
                    <a:pt x="0" y="206501"/>
                  </a:lnTo>
                  <a:lnTo>
                    <a:pt x="5476" y="253850"/>
                  </a:lnTo>
                  <a:lnTo>
                    <a:pt x="21073" y="297315"/>
                  </a:lnTo>
                  <a:lnTo>
                    <a:pt x="45546" y="335657"/>
                  </a:lnTo>
                  <a:lnTo>
                    <a:pt x="77648" y="367637"/>
                  </a:lnTo>
                  <a:lnTo>
                    <a:pt x="116132" y="392014"/>
                  </a:lnTo>
                  <a:lnTo>
                    <a:pt x="159753" y="407550"/>
                  </a:lnTo>
                  <a:lnTo>
                    <a:pt x="207263" y="413004"/>
                  </a:lnTo>
                  <a:lnTo>
                    <a:pt x="254774" y="407550"/>
                  </a:lnTo>
                  <a:lnTo>
                    <a:pt x="298395" y="392014"/>
                  </a:lnTo>
                  <a:lnTo>
                    <a:pt x="336879" y="367637"/>
                  </a:lnTo>
                  <a:lnTo>
                    <a:pt x="368981" y="335657"/>
                  </a:lnTo>
                  <a:lnTo>
                    <a:pt x="393454" y="297315"/>
                  </a:lnTo>
                  <a:lnTo>
                    <a:pt x="409051" y="253850"/>
                  </a:lnTo>
                  <a:lnTo>
                    <a:pt x="414527" y="206501"/>
                  </a:lnTo>
                  <a:lnTo>
                    <a:pt x="409051" y="159153"/>
                  </a:lnTo>
                  <a:lnTo>
                    <a:pt x="393454" y="115688"/>
                  </a:lnTo>
                  <a:lnTo>
                    <a:pt x="368981" y="77346"/>
                  </a:lnTo>
                  <a:lnTo>
                    <a:pt x="336879" y="45366"/>
                  </a:lnTo>
                  <a:lnTo>
                    <a:pt x="298395" y="20989"/>
                  </a:lnTo>
                  <a:lnTo>
                    <a:pt x="254774" y="5453"/>
                  </a:lnTo>
                  <a:lnTo>
                    <a:pt x="2072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901433" y="3656838"/>
              <a:ext cx="414655" cy="413384"/>
            </a:xfrm>
            <a:custGeom>
              <a:avLst/>
              <a:gdLst/>
              <a:ahLst/>
              <a:cxnLst/>
              <a:rect l="l" t="t" r="r" b="b"/>
              <a:pathLst>
                <a:path w="414654" h="413385">
                  <a:moveTo>
                    <a:pt x="0" y="206501"/>
                  </a:moveTo>
                  <a:lnTo>
                    <a:pt x="5476" y="159153"/>
                  </a:lnTo>
                  <a:lnTo>
                    <a:pt x="21073" y="115688"/>
                  </a:lnTo>
                  <a:lnTo>
                    <a:pt x="45546" y="77346"/>
                  </a:lnTo>
                  <a:lnTo>
                    <a:pt x="77648" y="45366"/>
                  </a:lnTo>
                  <a:lnTo>
                    <a:pt x="116132" y="20989"/>
                  </a:lnTo>
                  <a:lnTo>
                    <a:pt x="159753" y="5453"/>
                  </a:lnTo>
                  <a:lnTo>
                    <a:pt x="207264" y="0"/>
                  </a:lnTo>
                  <a:lnTo>
                    <a:pt x="254774" y="5453"/>
                  </a:lnTo>
                  <a:lnTo>
                    <a:pt x="298395" y="20989"/>
                  </a:lnTo>
                  <a:lnTo>
                    <a:pt x="336879" y="45366"/>
                  </a:lnTo>
                  <a:lnTo>
                    <a:pt x="368981" y="77346"/>
                  </a:lnTo>
                  <a:lnTo>
                    <a:pt x="393454" y="115688"/>
                  </a:lnTo>
                  <a:lnTo>
                    <a:pt x="409051" y="159153"/>
                  </a:lnTo>
                  <a:lnTo>
                    <a:pt x="414527" y="206501"/>
                  </a:lnTo>
                  <a:lnTo>
                    <a:pt x="409051" y="253850"/>
                  </a:lnTo>
                  <a:lnTo>
                    <a:pt x="393454" y="297315"/>
                  </a:lnTo>
                  <a:lnTo>
                    <a:pt x="368981" y="335657"/>
                  </a:lnTo>
                  <a:lnTo>
                    <a:pt x="336879" y="367637"/>
                  </a:lnTo>
                  <a:lnTo>
                    <a:pt x="298395" y="392014"/>
                  </a:lnTo>
                  <a:lnTo>
                    <a:pt x="254774" y="407550"/>
                  </a:lnTo>
                  <a:lnTo>
                    <a:pt x="207264" y="413004"/>
                  </a:lnTo>
                  <a:lnTo>
                    <a:pt x="159753" y="407550"/>
                  </a:lnTo>
                  <a:lnTo>
                    <a:pt x="116132" y="392014"/>
                  </a:lnTo>
                  <a:lnTo>
                    <a:pt x="77648" y="367637"/>
                  </a:lnTo>
                  <a:lnTo>
                    <a:pt x="45546" y="335657"/>
                  </a:lnTo>
                  <a:lnTo>
                    <a:pt x="21073" y="297315"/>
                  </a:lnTo>
                  <a:lnTo>
                    <a:pt x="5476" y="253850"/>
                  </a:lnTo>
                  <a:lnTo>
                    <a:pt x="0" y="206501"/>
                  </a:lnTo>
                  <a:close/>
                </a:path>
              </a:pathLst>
            </a:custGeom>
            <a:ln w="19812">
              <a:solidFill>
                <a:srgbClr val="5399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019543" y="3758184"/>
              <a:ext cx="184403" cy="185927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7386828" y="3656076"/>
              <a:ext cx="3444240" cy="413384"/>
            </a:xfrm>
            <a:custGeom>
              <a:avLst/>
              <a:gdLst/>
              <a:ahLst/>
              <a:cxnLst/>
              <a:rect l="l" t="t" r="r" b="b"/>
              <a:pathLst>
                <a:path w="3444239" h="413385">
                  <a:moveTo>
                    <a:pt x="3237738" y="0"/>
                  </a:moveTo>
                  <a:lnTo>
                    <a:pt x="206501" y="0"/>
                  </a:ln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4"/>
                  </a:lnTo>
                  <a:lnTo>
                    <a:pt x="3237738" y="413004"/>
                  </a:lnTo>
                  <a:lnTo>
                    <a:pt x="3285086" y="407550"/>
                  </a:lnTo>
                  <a:lnTo>
                    <a:pt x="3328551" y="392014"/>
                  </a:lnTo>
                  <a:lnTo>
                    <a:pt x="3366893" y="367637"/>
                  </a:lnTo>
                  <a:lnTo>
                    <a:pt x="3398873" y="335657"/>
                  </a:lnTo>
                  <a:lnTo>
                    <a:pt x="3423250" y="297315"/>
                  </a:lnTo>
                  <a:lnTo>
                    <a:pt x="3438786" y="253850"/>
                  </a:lnTo>
                  <a:lnTo>
                    <a:pt x="3444240" y="206501"/>
                  </a:lnTo>
                  <a:lnTo>
                    <a:pt x="3438786" y="159153"/>
                  </a:lnTo>
                  <a:lnTo>
                    <a:pt x="3423250" y="115688"/>
                  </a:lnTo>
                  <a:lnTo>
                    <a:pt x="3398873" y="77346"/>
                  </a:lnTo>
                  <a:lnTo>
                    <a:pt x="3366893" y="45366"/>
                  </a:lnTo>
                  <a:lnTo>
                    <a:pt x="3328551" y="20989"/>
                  </a:lnTo>
                  <a:lnTo>
                    <a:pt x="3285086" y="5453"/>
                  </a:lnTo>
                  <a:lnTo>
                    <a:pt x="3237738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760461" y="3703269"/>
              <a:ext cx="2810129" cy="305104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8160257" y="2326385"/>
              <a:ext cx="861060" cy="861060"/>
            </a:xfrm>
            <a:custGeom>
              <a:avLst/>
              <a:gdLst/>
              <a:ahLst/>
              <a:cxnLst/>
              <a:rect l="l" t="t" r="r" b="b"/>
              <a:pathLst>
                <a:path w="861059" h="861060">
                  <a:moveTo>
                    <a:pt x="430530" y="0"/>
                  </a:moveTo>
                  <a:lnTo>
                    <a:pt x="383624" y="2526"/>
                  </a:lnTo>
                  <a:lnTo>
                    <a:pt x="338180" y="9931"/>
                  </a:lnTo>
                  <a:lnTo>
                    <a:pt x="294461" y="21951"/>
                  </a:lnTo>
                  <a:lnTo>
                    <a:pt x="252729" y="38324"/>
                  </a:lnTo>
                  <a:lnTo>
                    <a:pt x="213247" y="58786"/>
                  </a:lnTo>
                  <a:lnTo>
                    <a:pt x="176278" y="83076"/>
                  </a:lnTo>
                  <a:lnTo>
                    <a:pt x="142084" y="110929"/>
                  </a:lnTo>
                  <a:lnTo>
                    <a:pt x="110929" y="142084"/>
                  </a:lnTo>
                  <a:lnTo>
                    <a:pt x="83076" y="176278"/>
                  </a:lnTo>
                  <a:lnTo>
                    <a:pt x="58786" y="213247"/>
                  </a:lnTo>
                  <a:lnTo>
                    <a:pt x="38324" y="252729"/>
                  </a:lnTo>
                  <a:lnTo>
                    <a:pt x="21951" y="294461"/>
                  </a:lnTo>
                  <a:lnTo>
                    <a:pt x="9931" y="338180"/>
                  </a:lnTo>
                  <a:lnTo>
                    <a:pt x="2526" y="383624"/>
                  </a:lnTo>
                  <a:lnTo>
                    <a:pt x="0" y="430529"/>
                  </a:lnTo>
                  <a:lnTo>
                    <a:pt x="2526" y="477435"/>
                  </a:lnTo>
                  <a:lnTo>
                    <a:pt x="9931" y="522879"/>
                  </a:lnTo>
                  <a:lnTo>
                    <a:pt x="21951" y="566598"/>
                  </a:lnTo>
                  <a:lnTo>
                    <a:pt x="38324" y="608330"/>
                  </a:lnTo>
                  <a:lnTo>
                    <a:pt x="58786" y="647812"/>
                  </a:lnTo>
                  <a:lnTo>
                    <a:pt x="83076" y="684781"/>
                  </a:lnTo>
                  <a:lnTo>
                    <a:pt x="110929" y="718975"/>
                  </a:lnTo>
                  <a:lnTo>
                    <a:pt x="142084" y="750130"/>
                  </a:lnTo>
                  <a:lnTo>
                    <a:pt x="176278" y="777983"/>
                  </a:lnTo>
                  <a:lnTo>
                    <a:pt x="213247" y="802273"/>
                  </a:lnTo>
                  <a:lnTo>
                    <a:pt x="252729" y="822735"/>
                  </a:lnTo>
                  <a:lnTo>
                    <a:pt x="294461" y="839108"/>
                  </a:lnTo>
                  <a:lnTo>
                    <a:pt x="338180" y="851128"/>
                  </a:lnTo>
                  <a:lnTo>
                    <a:pt x="383624" y="858533"/>
                  </a:lnTo>
                  <a:lnTo>
                    <a:pt x="430530" y="861060"/>
                  </a:lnTo>
                  <a:lnTo>
                    <a:pt x="477435" y="858533"/>
                  </a:lnTo>
                  <a:lnTo>
                    <a:pt x="522879" y="851128"/>
                  </a:lnTo>
                  <a:lnTo>
                    <a:pt x="566598" y="839108"/>
                  </a:lnTo>
                  <a:lnTo>
                    <a:pt x="608330" y="822735"/>
                  </a:lnTo>
                  <a:lnTo>
                    <a:pt x="647812" y="802273"/>
                  </a:lnTo>
                  <a:lnTo>
                    <a:pt x="684781" y="777983"/>
                  </a:lnTo>
                  <a:lnTo>
                    <a:pt x="718975" y="750130"/>
                  </a:lnTo>
                  <a:lnTo>
                    <a:pt x="750130" y="718975"/>
                  </a:lnTo>
                  <a:lnTo>
                    <a:pt x="777983" y="684781"/>
                  </a:lnTo>
                  <a:lnTo>
                    <a:pt x="802273" y="647812"/>
                  </a:lnTo>
                  <a:lnTo>
                    <a:pt x="822735" y="608330"/>
                  </a:lnTo>
                  <a:lnTo>
                    <a:pt x="839108" y="566598"/>
                  </a:lnTo>
                  <a:lnTo>
                    <a:pt x="851128" y="522879"/>
                  </a:lnTo>
                  <a:lnTo>
                    <a:pt x="858533" y="477435"/>
                  </a:lnTo>
                  <a:lnTo>
                    <a:pt x="861060" y="430529"/>
                  </a:lnTo>
                  <a:lnTo>
                    <a:pt x="858533" y="383624"/>
                  </a:lnTo>
                  <a:lnTo>
                    <a:pt x="851128" y="338180"/>
                  </a:lnTo>
                  <a:lnTo>
                    <a:pt x="839108" y="294461"/>
                  </a:lnTo>
                  <a:lnTo>
                    <a:pt x="822735" y="252729"/>
                  </a:lnTo>
                  <a:lnTo>
                    <a:pt x="802273" y="213247"/>
                  </a:lnTo>
                  <a:lnTo>
                    <a:pt x="777983" y="176278"/>
                  </a:lnTo>
                  <a:lnTo>
                    <a:pt x="750130" y="142084"/>
                  </a:lnTo>
                  <a:lnTo>
                    <a:pt x="718975" y="110929"/>
                  </a:lnTo>
                  <a:lnTo>
                    <a:pt x="684781" y="83076"/>
                  </a:lnTo>
                  <a:lnTo>
                    <a:pt x="647812" y="58786"/>
                  </a:lnTo>
                  <a:lnTo>
                    <a:pt x="608330" y="38324"/>
                  </a:lnTo>
                  <a:lnTo>
                    <a:pt x="566598" y="21951"/>
                  </a:lnTo>
                  <a:lnTo>
                    <a:pt x="522879" y="9931"/>
                  </a:lnTo>
                  <a:lnTo>
                    <a:pt x="477435" y="2526"/>
                  </a:lnTo>
                  <a:lnTo>
                    <a:pt x="4305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160257" y="2326385"/>
              <a:ext cx="861060" cy="861060"/>
            </a:xfrm>
            <a:custGeom>
              <a:avLst/>
              <a:gdLst/>
              <a:ahLst/>
              <a:cxnLst/>
              <a:rect l="l" t="t" r="r" b="b"/>
              <a:pathLst>
                <a:path w="861059" h="861060">
                  <a:moveTo>
                    <a:pt x="0" y="430529"/>
                  </a:moveTo>
                  <a:lnTo>
                    <a:pt x="2526" y="383624"/>
                  </a:lnTo>
                  <a:lnTo>
                    <a:pt x="9931" y="338180"/>
                  </a:lnTo>
                  <a:lnTo>
                    <a:pt x="21951" y="294461"/>
                  </a:lnTo>
                  <a:lnTo>
                    <a:pt x="38324" y="252729"/>
                  </a:lnTo>
                  <a:lnTo>
                    <a:pt x="58786" y="213247"/>
                  </a:lnTo>
                  <a:lnTo>
                    <a:pt x="83076" y="176278"/>
                  </a:lnTo>
                  <a:lnTo>
                    <a:pt x="110929" y="142084"/>
                  </a:lnTo>
                  <a:lnTo>
                    <a:pt x="142084" y="110929"/>
                  </a:lnTo>
                  <a:lnTo>
                    <a:pt x="176278" y="83076"/>
                  </a:lnTo>
                  <a:lnTo>
                    <a:pt x="213247" y="58786"/>
                  </a:lnTo>
                  <a:lnTo>
                    <a:pt x="252729" y="38324"/>
                  </a:lnTo>
                  <a:lnTo>
                    <a:pt x="294461" y="21951"/>
                  </a:lnTo>
                  <a:lnTo>
                    <a:pt x="338180" y="9931"/>
                  </a:lnTo>
                  <a:lnTo>
                    <a:pt x="383624" y="2526"/>
                  </a:lnTo>
                  <a:lnTo>
                    <a:pt x="430530" y="0"/>
                  </a:lnTo>
                  <a:lnTo>
                    <a:pt x="477435" y="2526"/>
                  </a:lnTo>
                  <a:lnTo>
                    <a:pt x="522879" y="9931"/>
                  </a:lnTo>
                  <a:lnTo>
                    <a:pt x="566598" y="21951"/>
                  </a:lnTo>
                  <a:lnTo>
                    <a:pt x="608330" y="38324"/>
                  </a:lnTo>
                  <a:lnTo>
                    <a:pt x="647812" y="58786"/>
                  </a:lnTo>
                  <a:lnTo>
                    <a:pt x="684781" y="83076"/>
                  </a:lnTo>
                  <a:lnTo>
                    <a:pt x="718975" y="110929"/>
                  </a:lnTo>
                  <a:lnTo>
                    <a:pt x="750130" y="142084"/>
                  </a:lnTo>
                  <a:lnTo>
                    <a:pt x="777983" y="176278"/>
                  </a:lnTo>
                  <a:lnTo>
                    <a:pt x="802273" y="213247"/>
                  </a:lnTo>
                  <a:lnTo>
                    <a:pt x="822735" y="252729"/>
                  </a:lnTo>
                  <a:lnTo>
                    <a:pt x="839108" y="294461"/>
                  </a:lnTo>
                  <a:lnTo>
                    <a:pt x="851128" y="338180"/>
                  </a:lnTo>
                  <a:lnTo>
                    <a:pt x="858533" y="383624"/>
                  </a:lnTo>
                  <a:lnTo>
                    <a:pt x="861060" y="430529"/>
                  </a:lnTo>
                  <a:lnTo>
                    <a:pt x="858533" y="477435"/>
                  </a:lnTo>
                  <a:lnTo>
                    <a:pt x="851128" y="522879"/>
                  </a:lnTo>
                  <a:lnTo>
                    <a:pt x="839108" y="566598"/>
                  </a:lnTo>
                  <a:lnTo>
                    <a:pt x="822735" y="608330"/>
                  </a:lnTo>
                  <a:lnTo>
                    <a:pt x="802273" y="647812"/>
                  </a:lnTo>
                  <a:lnTo>
                    <a:pt x="777983" y="684781"/>
                  </a:lnTo>
                  <a:lnTo>
                    <a:pt x="750130" y="718975"/>
                  </a:lnTo>
                  <a:lnTo>
                    <a:pt x="718975" y="750130"/>
                  </a:lnTo>
                  <a:lnTo>
                    <a:pt x="684781" y="777983"/>
                  </a:lnTo>
                  <a:lnTo>
                    <a:pt x="647812" y="802273"/>
                  </a:lnTo>
                  <a:lnTo>
                    <a:pt x="608330" y="822735"/>
                  </a:lnTo>
                  <a:lnTo>
                    <a:pt x="566598" y="839108"/>
                  </a:lnTo>
                  <a:lnTo>
                    <a:pt x="522879" y="851128"/>
                  </a:lnTo>
                  <a:lnTo>
                    <a:pt x="477435" y="858533"/>
                  </a:lnTo>
                  <a:lnTo>
                    <a:pt x="430530" y="861060"/>
                  </a:lnTo>
                  <a:lnTo>
                    <a:pt x="383624" y="858533"/>
                  </a:lnTo>
                  <a:lnTo>
                    <a:pt x="338180" y="851128"/>
                  </a:lnTo>
                  <a:lnTo>
                    <a:pt x="294461" y="839108"/>
                  </a:lnTo>
                  <a:lnTo>
                    <a:pt x="252729" y="822735"/>
                  </a:lnTo>
                  <a:lnTo>
                    <a:pt x="213247" y="802273"/>
                  </a:lnTo>
                  <a:lnTo>
                    <a:pt x="176278" y="777983"/>
                  </a:lnTo>
                  <a:lnTo>
                    <a:pt x="142084" y="750130"/>
                  </a:lnTo>
                  <a:lnTo>
                    <a:pt x="110929" y="718975"/>
                  </a:lnTo>
                  <a:lnTo>
                    <a:pt x="83076" y="684781"/>
                  </a:lnTo>
                  <a:lnTo>
                    <a:pt x="58786" y="647812"/>
                  </a:lnTo>
                  <a:lnTo>
                    <a:pt x="38324" y="608330"/>
                  </a:lnTo>
                  <a:lnTo>
                    <a:pt x="21951" y="566598"/>
                  </a:lnTo>
                  <a:lnTo>
                    <a:pt x="9931" y="522879"/>
                  </a:lnTo>
                  <a:lnTo>
                    <a:pt x="2526" y="477435"/>
                  </a:lnTo>
                  <a:lnTo>
                    <a:pt x="0" y="430529"/>
                  </a:lnTo>
                  <a:close/>
                </a:path>
              </a:pathLst>
            </a:custGeom>
            <a:ln w="19812">
              <a:solidFill>
                <a:srgbClr val="62A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331707" y="2497835"/>
              <a:ext cx="516635" cy="516636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9269730" y="2326385"/>
              <a:ext cx="861060" cy="861060"/>
            </a:xfrm>
            <a:custGeom>
              <a:avLst/>
              <a:gdLst/>
              <a:ahLst/>
              <a:cxnLst/>
              <a:rect l="l" t="t" r="r" b="b"/>
              <a:pathLst>
                <a:path w="861059" h="861060">
                  <a:moveTo>
                    <a:pt x="430529" y="0"/>
                  </a:moveTo>
                  <a:lnTo>
                    <a:pt x="383624" y="2526"/>
                  </a:lnTo>
                  <a:lnTo>
                    <a:pt x="338180" y="9931"/>
                  </a:lnTo>
                  <a:lnTo>
                    <a:pt x="294461" y="21951"/>
                  </a:lnTo>
                  <a:lnTo>
                    <a:pt x="252729" y="38324"/>
                  </a:lnTo>
                  <a:lnTo>
                    <a:pt x="213247" y="58786"/>
                  </a:lnTo>
                  <a:lnTo>
                    <a:pt x="176278" y="83076"/>
                  </a:lnTo>
                  <a:lnTo>
                    <a:pt x="142084" y="110929"/>
                  </a:lnTo>
                  <a:lnTo>
                    <a:pt x="110929" y="142084"/>
                  </a:lnTo>
                  <a:lnTo>
                    <a:pt x="83076" y="176278"/>
                  </a:lnTo>
                  <a:lnTo>
                    <a:pt x="58786" y="213247"/>
                  </a:lnTo>
                  <a:lnTo>
                    <a:pt x="38324" y="252729"/>
                  </a:lnTo>
                  <a:lnTo>
                    <a:pt x="21951" y="294461"/>
                  </a:lnTo>
                  <a:lnTo>
                    <a:pt x="9931" y="338180"/>
                  </a:lnTo>
                  <a:lnTo>
                    <a:pt x="2526" y="383624"/>
                  </a:lnTo>
                  <a:lnTo>
                    <a:pt x="0" y="430529"/>
                  </a:lnTo>
                  <a:lnTo>
                    <a:pt x="2526" y="477435"/>
                  </a:lnTo>
                  <a:lnTo>
                    <a:pt x="9931" y="522879"/>
                  </a:lnTo>
                  <a:lnTo>
                    <a:pt x="21951" y="566598"/>
                  </a:lnTo>
                  <a:lnTo>
                    <a:pt x="38324" y="608330"/>
                  </a:lnTo>
                  <a:lnTo>
                    <a:pt x="58786" y="647812"/>
                  </a:lnTo>
                  <a:lnTo>
                    <a:pt x="83076" y="684781"/>
                  </a:lnTo>
                  <a:lnTo>
                    <a:pt x="110929" y="718975"/>
                  </a:lnTo>
                  <a:lnTo>
                    <a:pt x="142084" y="750130"/>
                  </a:lnTo>
                  <a:lnTo>
                    <a:pt x="176278" y="777983"/>
                  </a:lnTo>
                  <a:lnTo>
                    <a:pt x="213247" y="802273"/>
                  </a:lnTo>
                  <a:lnTo>
                    <a:pt x="252729" y="822735"/>
                  </a:lnTo>
                  <a:lnTo>
                    <a:pt x="294461" y="839108"/>
                  </a:lnTo>
                  <a:lnTo>
                    <a:pt x="338180" y="851128"/>
                  </a:lnTo>
                  <a:lnTo>
                    <a:pt x="383624" y="858533"/>
                  </a:lnTo>
                  <a:lnTo>
                    <a:pt x="430529" y="861060"/>
                  </a:lnTo>
                  <a:lnTo>
                    <a:pt x="477435" y="858533"/>
                  </a:lnTo>
                  <a:lnTo>
                    <a:pt x="522879" y="851128"/>
                  </a:lnTo>
                  <a:lnTo>
                    <a:pt x="566598" y="839108"/>
                  </a:lnTo>
                  <a:lnTo>
                    <a:pt x="608330" y="822735"/>
                  </a:lnTo>
                  <a:lnTo>
                    <a:pt x="647812" y="802273"/>
                  </a:lnTo>
                  <a:lnTo>
                    <a:pt x="684781" y="777983"/>
                  </a:lnTo>
                  <a:lnTo>
                    <a:pt x="718975" y="750130"/>
                  </a:lnTo>
                  <a:lnTo>
                    <a:pt x="750130" y="718975"/>
                  </a:lnTo>
                  <a:lnTo>
                    <a:pt x="777983" y="684781"/>
                  </a:lnTo>
                  <a:lnTo>
                    <a:pt x="802273" y="647812"/>
                  </a:lnTo>
                  <a:lnTo>
                    <a:pt x="822735" y="608330"/>
                  </a:lnTo>
                  <a:lnTo>
                    <a:pt x="839108" y="566598"/>
                  </a:lnTo>
                  <a:lnTo>
                    <a:pt x="851128" y="522879"/>
                  </a:lnTo>
                  <a:lnTo>
                    <a:pt x="858533" y="477435"/>
                  </a:lnTo>
                  <a:lnTo>
                    <a:pt x="861060" y="430529"/>
                  </a:lnTo>
                  <a:lnTo>
                    <a:pt x="858533" y="383624"/>
                  </a:lnTo>
                  <a:lnTo>
                    <a:pt x="851128" y="338180"/>
                  </a:lnTo>
                  <a:lnTo>
                    <a:pt x="839108" y="294461"/>
                  </a:lnTo>
                  <a:lnTo>
                    <a:pt x="822735" y="252729"/>
                  </a:lnTo>
                  <a:lnTo>
                    <a:pt x="802273" y="213247"/>
                  </a:lnTo>
                  <a:lnTo>
                    <a:pt x="777983" y="176278"/>
                  </a:lnTo>
                  <a:lnTo>
                    <a:pt x="750130" y="142084"/>
                  </a:lnTo>
                  <a:lnTo>
                    <a:pt x="718975" y="110929"/>
                  </a:lnTo>
                  <a:lnTo>
                    <a:pt x="684781" y="83076"/>
                  </a:lnTo>
                  <a:lnTo>
                    <a:pt x="647812" y="58786"/>
                  </a:lnTo>
                  <a:lnTo>
                    <a:pt x="608330" y="38324"/>
                  </a:lnTo>
                  <a:lnTo>
                    <a:pt x="566598" y="21951"/>
                  </a:lnTo>
                  <a:lnTo>
                    <a:pt x="522879" y="9931"/>
                  </a:lnTo>
                  <a:lnTo>
                    <a:pt x="477435" y="2526"/>
                  </a:lnTo>
                  <a:lnTo>
                    <a:pt x="4305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269730" y="2326385"/>
              <a:ext cx="861060" cy="861060"/>
            </a:xfrm>
            <a:custGeom>
              <a:avLst/>
              <a:gdLst/>
              <a:ahLst/>
              <a:cxnLst/>
              <a:rect l="l" t="t" r="r" b="b"/>
              <a:pathLst>
                <a:path w="861059" h="861060">
                  <a:moveTo>
                    <a:pt x="0" y="430529"/>
                  </a:moveTo>
                  <a:lnTo>
                    <a:pt x="2526" y="383624"/>
                  </a:lnTo>
                  <a:lnTo>
                    <a:pt x="9931" y="338180"/>
                  </a:lnTo>
                  <a:lnTo>
                    <a:pt x="21951" y="294461"/>
                  </a:lnTo>
                  <a:lnTo>
                    <a:pt x="38324" y="252729"/>
                  </a:lnTo>
                  <a:lnTo>
                    <a:pt x="58786" y="213247"/>
                  </a:lnTo>
                  <a:lnTo>
                    <a:pt x="83076" y="176278"/>
                  </a:lnTo>
                  <a:lnTo>
                    <a:pt x="110929" y="142084"/>
                  </a:lnTo>
                  <a:lnTo>
                    <a:pt x="142084" y="110929"/>
                  </a:lnTo>
                  <a:lnTo>
                    <a:pt x="176278" y="83076"/>
                  </a:lnTo>
                  <a:lnTo>
                    <a:pt x="213247" y="58786"/>
                  </a:lnTo>
                  <a:lnTo>
                    <a:pt x="252729" y="38324"/>
                  </a:lnTo>
                  <a:lnTo>
                    <a:pt x="294461" y="21951"/>
                  </a:lnTo>
                  <a:lnTo>
                    <a:pt x="338180" y="9931"/>
                  </a:lnTo>
                  <a:lnTo>
                    <a:pt x="383624" y="2526"/>
                  </a:lnTo>
                  <a:lnTo>
                    <a:pt x="430529" y="0"/>
                  </a:lnTo>
                  <a:lnTo>
                    <a:pt x="477435" y="2526"/>
                  </a:lnTo>
                  <a:lnTo>
                    <a:pt x="522879" y="9931"/>
                  </a:lnTo>
                  <a:lnTo>
                    <a:pt x="566598" y="21951"/>
                  </a:lnTo>
                  <a:lnTo>
                    <a:pt x="608330" y="38324"/>
                  </a:lnTo>
                  <a:lnTo>
                    <a:pt x="647812" y="58786"/>
                  </a:lnTo>
                  <a:lnTo>
                    <a:pt x="684781" y="83076"/>
                  </a:lnTo>
                  <a:lnTo>
                    <a:pt x="718975" y="110929"/>
                  </a:lnTo>
                  <a:lnTo>
                    <a:pt x="750130" y="142084"/>
                  </a:lnTo>
                  <a:lnTo>
                    <a:pt x="777983" y="176278"/>
                  </a:lnTo>
                  <a:lnTo>
                    <a:pt x="802273" y="213247"/>
                  </a:lnTo>
                  <a:lnTo>
                    <a:pt x="822735" y="252729"/>
                  </a:lnTo>
                  <a:lnTo>
                    <a:pt x="839108" y="294461"/>
                  </a:lnTo>
                  <a:lnTo>
                    <a:pt x="851128" y="338180"/>
                  </a:lnTo>
                  <a:lnTo>
                    <a:pt x="858533" y="383624"/>
                  </a:lnTo>
                  <a:lnTo>
                    <a:pt x="861060" y="430529"/>
                  </a:lnTo>
                  <a:lnTo>
                    <a:pt x="858533" y="477435"/>
                  </a:lnTo>
                  <a:lnTo>
                    <a:pt x="851128" y="522879"/>
                  </a:lnTo>
                  <a:lnTo>
                    <a:pt x="839108" y="566598"/>
                  </a:lnTo>
                  <a:lnTo>
                    <a:pt x="822735" y="608330"/>
                  </a:lnTo>
                  <a:lnTo>
                    <a:pt x="802273" y="647812"/>
                  </a:lnTo>
                  <a:lnTo>
                    <a:pt x="777983" y="684781"/>
                  </a:lnTo>
                  <a:lnTo>
                    <a:pt x="750130" y="718975"/>
                  </a:lnTo>
                  <a:lnTo>
                    <a:pt x="718975" y="750130"/>
                  </a:lnTo>
                  <a:lnTo>
                    <a:pt x="684781" y="777983"/>
                  </a:lnTo>
                  <a:lnTo>
                    <a:pt x="647812" y="802273"/>
                  </a:lnTo>
                  <a:lnTo>
                    <a:pt x="608330" y="822735"/>
                  </a:lnTo>
                  <a:lnTo>
                    <a:pt x="566598" y="839108"/>
                  </a:lnTo>
                  <a:lnTo>
                    <a:pt x="522879" y="851128"/>
                  </a:lnTo>
                  <a:lnTo>
                    <a:pt x="477435" y="858533"/>
                  </a:lnTo>
                  <a:lnTo>
                    <a:pt x="430529" y="861060"/>
                  </a:lnTo>
                  <a:lnTo>
                    <a:pt x="383624" y="858533"/>
                  </a:lnTo>
                  <a:lnTo>
                    <a:pt x="338180" y="851128"/>
                  </a:lnTo>
                  <a:lnTo>
                    <a:pt x="294461" y="839108"/>
                  </a:lnTo>
                  <a:lnTo>
                    <a:pt x="252729" y="822735"/>
                  </a:lnTo>
                  <a:lnTo>
                    <a:pt x="213247" y="802273"/>
                  </a:lnTo>
                  <a:lnTo>
                    <a:pt x="176278" y="777983"/>
                  </a:lnTo>
                  <a:lnTo>
                    <a:pt x="142084" y="750130"/>
                  </a:lnTo>
                  <a:lnTo>
                    <a:pt x="110929" y="718975"/>
                  </a:lnTo>
                  <a:lnTo>
                    <a:pt x="83076" y="684781"/>
                  </a:lnTo>
                  <a:lnTo>
                    <a:pt x="58786" y="647812"/>
                  </a:lnTo>
                  <a:lnTo>
                    <a:pt x="38324" y="608330"/>
                  </a:lnTo>
                  <a:lnTo>
                    <a:pt x="21951" y="566598"/>
                  </a:lnTo>
                  <a:lnTo>
                    <a:pt x="9931" y="522879"/>
                  </a:lnTo>
                  <a:lnTo>
                    <a:pt x="2526" y="477435"/>
                  </a:lnTo>
                  <a:lnTo>
                    <a:pt x="0" y="430529"/>
                  </a:lnTo>
                  <a:close/>
                </a:path>
              </a:pathLst>
            </a:custGeom>
            <a:ln w="19812">
              <a:solidFill>
                <a:srgbClr val="62A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378695" y="2497835"/>
              <a:ext cx="641603" cy="51663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666999" y="2316479"/>
              <a:ext cx="1199388" cy="880871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809749" y="2337054"/>
              <a:ext cx="861060" cy="861060"/>
            </a:xfrm>
            <a:custGeom>
              <a:avLst/>
              <a:gdLst/>
              <a:ahLst/>
              <a:cxnLst/>
              <a:rect l="l" t="t" r="r" b="b"/>
              <a:pathLst>
                <a:path w="861060" h="861060">
                  <a:moveTo>
                    <a:pt x="430530" y="0"/>
                  </a:moveTo>
                  <a:lnTo>
                    <a:pt x="383624" y="2526"/>
                  </a:lnTo>
                  <a:lnTo>
                    <a:pt x="338180" y="9931"/>
                  </a:lnTo>
                  <a:lnTo>
                    <a:pt x="294461" y="21951"/>
                  </a:lnTo>
                  <a:lnTo>
                    <a:pt x="252729" y="38324"/>
                  </a:lnTo>
                  <a:lnTo>
                    <a:pt x="213247" y="58786"/>
                  </a:lnTo>
                  <a:lnTo>
                    <a:pt x="176278" y="83076"/>
                  </a:lnTo>
                  <a:lnTo>
                    <a:pt x="142084" y="110929"/>
                  </a:lnTo>
                  <a:lnTo>
                    <a:pt x="110929" y="142084"/>
                  </a:lnTo>
                  <a:lnTo>
                    <a:pt x="83076" y="176278"/>
                  </a:lnTo>
                  <a:lnTo>
                    <a:pt x="58786" y="213247"/>
                  </a:lnTo>
                  <a:lnTo>
                    <a:pt x="38324" y="252729"/>
                  </a:lnTo>
                  <a:lnTo>
                    <a:pt x="21951" y="294461"/>
                  </a:lnTo>
                  <a:lnTo>
                    <a:pt x="9931" y="338180"/>
                  </a:lnTo>
                  <a:lnTo>
                    <a:pt x="2526" y="383624"/>
                  </a:lnTo>
                  <a:lnTo>
                    <a:pt x="0" y="430530"/>
                  </a:lnTo>
                  <a:lnTo>
                    <a:pt x="2526" y="477435"/>
                  </a:lnTo>
                  <a:lnTo>
                    <a:pt x="9931" y="522879"/>
                  </a:lnTo>
                  <a:lnTo>
                    <a:pt x="21951" y="566598"/>
                  </a:lnTo>
                  <a:lnTo>
                    <a:pt x="38324" y="608330"/>
                  </a:lnTo>
                  <a:lnTo>
                    <a:pt x="58786" y="647812"/>
                  </a:lnTo>
                  <a:lnTo>
                    <a:pt x="83076" y="684781"/>
                  </a:lnTo>
                  <a:lnTo>
                    <a:pt x="110929" y="718975"/>
                  </a:lnTo>
                  <a:lnTo>
                    <a:pt x="142084" y="750130"/>
                  </a:lnTo>
                  <a:lnTo>
                    <a:pt x="176278" y="777983"/>
                  </a:lnTo>
                  <a:lnTo>
                    <a:pt x="213247" y="802273"/>
                  </a:lnTo>
                  <a:lnTo>
                    <a:pt x="252729" y="822735"/>
                  </a:lnTo>
                  <a:lnTo>
                    <a:pt x="294461" y="839108"/>
                  </a:lnTo>
                  <a:lnTo>
                    <a:pt x="338180" y="851128"/>
                  </a:lnTo>
                  <a:lnTo>
                    <a:pt x="383624" y="858533"/>
                  </a:lnTo>
                  <a:lnTo>
                    <a:pt x="430530" y="861060"/>
                  </a:lnTo>
                  <a:lnTo>
                    <a:pt x="477435" y="858533"/>
                  </a:lnTo>
                  <a:lnTo>
                    <a:pt x="522879" y="851128"/>
                  </a:lnTo>
                  <a:lnTo>
                    <a:pt x="566598" y="839108"/>
                  </a:lnTo>
                  <a:lnTo>
                    <a:pt x="608330" y="822735"/>
                  </a:lnTo>
                  <a:lnTo>
                    <a:pt x="647812" y="802273"/>
                  </a:lnTo>
                  <a:lnTo>
                    <a:pt x="684781" y="777983"/>
                  </a:lnTo>
                  <a:lnTo>
                    <a:pt x="718975" y="750130"/>
                  </a:lnTo>
                  <a:lnTo>
                    <a:pt x="750130" y="718975"/>
                  </a:lnTo>
                  <a:lnTo>
                    <a:pt x="777983" y="684781"/>
                  </a:lnTo>
                  <a:lnTo>
                    <a:pt x="802273" y="647812"/>
                  </a:lnTo>
                  <a:lnTo>
                    <a:pt x="822735" y="608330"/>
                  </a:lnTo>
                  <a:lnTo>
                    <a:pt x="839108" y="566598"/>
                  </a:lnTo>
                  <a:lnTo>
                    <a:pt x="851128" y="522879"/>
                  </a:lnTo>
                  <a:lnTo>
                    <a:pt x="858533" y="477435"/>
                  </a:lnTo>
                  <a:lnTo>
                    <a:pt x="861060" y="430530"/>
                  </a:lnTo>
                  <a:lnTo>
                    <a:pt x="858533" y="383624"/>
                  </a:lnTo>
                  <a:lnTo>
                    <a:pt x="851128" y="338180"/>
                  </a:lnTo>
                  <a:lnTo>
                    <a:pt x="839108" y="294461"/>
                  </a:lnTo>
                  <a:lnTo>
                    <a:pt x="822735" y="252729"/>
                  </a:lnTo>
                  <a:lnTo>
                    <a:pt x="802273" y="213247"/>
                  </a:lnTo>
                  <a:lnTo>
                    <a:pt x="777983" y="176278"/>
                  </a:lnTo>
                  <a:lnTo>
                    <a:pt x="750130" y="142084"/>
                  </a:lnTo>
                  <a:lnTo>
                    <a:pt x="718975" y="110929"/>
                  </a:lnTo>
                  <a:lnTo>
                    <a:pt x="684781" y="83076"/>
                  </a:lnTo>
                  <a:lnTo>
                    <a:pt x="647812" y="58786"/>
                  </a:lnTo>
                  <a:lnTo>
                    <a:pt x="608330" y="38324"/>
                  </a:lnTo>
                  <a:lnTo>
                    <a:pt x="566598" y="21951"/>
                  </a:lnTo>
                  <a:lnTo>
                    <a:pt x="522879" y="9931"/>
                  </a:lnTo>
                  <a:lnTo>
                    <a:pt x="477435" y="2526"/>
                  </a:lnTo>
                  <a:lnTo>
                    <a:pt x="4305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809749" y="2337054"/>
              <a:ext cx="861060" cy="861060"/>
            </a:xfrm>
            <a:custGeom>
              <a:avLst/>
              <a:gdLst/>
              <a:ahLst/>
              <a:cxnLst/>
              <a:rect l="l" t="t" r="r" b="b"/>
              <a:pathLst>
                <a:path w="861060" h="861060">
                  <a:moveTo>
                    <a:pt x="0" y="430530"/>
                  </a:moveTo>
                  <a:lnTo>
                    <a:pt x="2526" y="383624"/>
                  </a:lnTo>
                  <a:lnTo>
                    <a:pt x="9931" y="338180"/>
                  </a:lnTo>
                  <a:lnTo>
                    <a:pt x="21951" y="294461"/>
                  </a:lnTo>
                  <a:lnTo>
                    <a:pt x="38324" y="252729"/>
                  </a:lnTo>
                  <a:lnTo>
                    <a:pt x="58786" y="213247"/>
                  </a:lnTo>
                  <a:lnTo>
                    <a:pt x="83076" y="176278"/>
                  </a:lnTo>
                  <a:lnTo>
                    <a:pt x="110929" y="142084"/>
                  </a:lnTo>
                  <a:lnTo>
                    <a:pt x="142084" y="110929"/>
                  </a:lnTo>
                  <a:lnTo>
                    <a:pt x="176278" y="83076"/>
                  </a:lnTo>
                  <a:lnTo>
                    <a:pt x="213247" y="58786"/>
                  </a:lnTo>
                  <a:lnTo>
                    <a:pt x="252729" y="38324"/>
                  </a:lnTo>
                  <a:lnTo>
                    <a:pt x="294461" y="21951"/>
                  </a:lnTo>
                  <a:lnTo>
                    <a:pt x="338180" y="9931"/>
                  </a:lnTo>
                  <a:lnTo>
                    <a:pt x="383624" y="2526"/>
                  </a:lnTo>
                  <a:lnTo>
                    <a:pt x="430530" y="0"/>
                  </a:lnTo>
                  <a:lnTo>
                    <a:pt x="477435" y="2526"/>
                  </a:lnTo>
                  <a:lnTo>
                    <a:pt x="522879" y="9931"/>
                  </a:lnTo>
                  <a:lnTo>
                    <a:pt x="566598" y="21951"/>
                  </a:lnTo>
                  <a:lnTo>
                    <a:pt x="608330" y="38324"/>
                  </a:lnTo>
                  <a:lnTo>
                    <a:pt x="647812" y="58786"/>
                  </a:lnTo>
                  <a:lnTo>
                    <a:pt x="684781" y="83076"/>
                  </a:lnTo>
                  <a:lnTo>
                    <a:pt x="718975" y="110929"/>
                  </a:lnTo>
                  <a:lnTo>
                    <a:pt x="750130" y="142084"/>
                  </a:lnTo>
                  <a:lnTo>
                    <a:pt x="777983" y="176278"/>
                  </a:lnTo>
                  <a:lnTo>
                    <a:pt x="802273" y="213247"/>
                  </a:lnTo>
                  <a:lnTo>
                    <a:pt x="822735" y="252729"/>
                  </a:lnTo>
                  <a:lnTo>
                    <a:pt x="839108" y="294461"/>
                  </a:lnTo>
                  <a:lnTo>
                    <a:pt x="851128" y="338180"/>
                  </a:lnTo>
                  <a:lnTo>
                    <a:pt x="858533" y="383624"/>
                  </a:lnTo>
                  <a:lnTo>
                    <a:pt x="861060" y="430530"/>
                  </a:lnTo>
                  <a:lnTo>
                    <a:pt x="858533" y="477435"/>
                  </a:lnTo>
                  <a:lnTo>
                    <a:pt x="851128" y="522879"/>
                  </a:lnTo>
                  <a:lnTo>
                    <a:pt x="839108" y="566598"/>
                  </a:lnTo>
                  <a:lnTo>
                    <a:pt x="822735" y="608330"/>
                  </a:lnTo>
                  <a:lnTo>
                    <a:pt x="802273" y="647812"/>
                  </a:lnTo>
                  <a:lnTo>
                    <a:pt x="777983" y="684781"/>
                  </a:lnTo>
                  <a:lnTo>
                    <a:pt x="750130" y="718975"/>
                  </a:lnTo>
                  <a:lnTo>
                    <a:pt x="718975" y="750130"/>
                  </a:lnTo>
                  <a:lnTo>
                    <a:pt x="684781" y="777983"/>
                  </a:lnTo>
                  <a:lnTo>
                    <a:pt x="647812" y="802273"/>
                  </a:lnTo>
                  <a:lnTo>
                    <a:pt x="608330" y="822735"/>
                  </a:lnTo>
                  <a:lnTo>
                    <a:pt x="566598" y="839108"/>
                  </a:lnTo>
                  <a:lnTo>
                    <a:pt x="522879" y="851128"/>
                  </a:lnTo>
                  <a:lnTo>
                    <a:pt x="477435" y="858533"/>
                  </a:lnTo>
                  <a:lnTo>
                    <a:pt x="430530" y="861060"/>
                  </a:lnTo>
                  <a:lnTo>
                    <a:pt x="383624" y="858533"/>
                  </a:lnTo>
                  <a:lnTo>
                    <a:pt x="338180" y="851128"/>
                  </a:lnTo>
                  <a:lnTo>
                    <a:pt x="294461" y="839108"/>
                  </a:lnTo>
                  <a:lnTo>
                    <a:pt x="252729" y="822735"/>
                  </a:lnTo>
                  <a:lnTo>
                    <a:pt x="213247" y="802273"/>
                  </a:lnTo>
                  <a:lnTo>
                    <a:pt x="176278" y="777983"/>
                  </a:lnTo>
                  <a:lnTo>
                    <a:pt x="142084" y="750130"/>
                  </a:lnTo>
                  <a:lnTo>
                    <a:pt x="110929" y="718975"/>
                  </a:lnTo>
                  <a:lnTo>
                    <a:pt x="83076" y="684781"/>
                  </a:lnTo>
                  <a:lnTo>
                    <a:pt x="58786" y="647812"/>
                  </a:lnTo>
                  <a:lnTo>
                    <a:pt x="38324" y="608330"/>
                  </a:lnTo>
                  <a:lnTo>
                    <a:pt x="21951" y="566598"/>
                  </a:lnTo>
                  <a:lnTo>
                    <a:pt x="9931" y="522879"/>
                  </a:lnTo>
                  <a:lnTo>
                    <a:pt x="2526" y="477435"/>
                  </a:lnTo>
                  <a:lnTo>
                    <a:pt x="0" y="430530"/>
                  </a:lnTo>
                  <a:close/>
                </a:path>
              </a:pathLst>
            </a:custGeom>
            <a:ln w="19812">
              <a:solidFill>
                <a:srgbClr val="62A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374647" y="2237232"/>
              <a:ext cx="1583436" cy="1135380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658368" y="1263396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5" h="413385">
                  <a:moveTo>
                    <a:pt x="206501" y="0"/>
                  </a:move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3"/>
                  </a:lnTo>
                  <a:lnTo>
                    <a:pt x="253850" y="407550"/>
                  </a:lnTo>
                  <a:lnTo>
                    <a:pt x="297315" y="392014"/>
                  </a:lnTo>
                  <a:lnTo>
                    <a:pt x="335657" y="367637"/>
                  </a:lnTo>
                  <a:lnTo>
                    <a:pt x="367637" y="335657"/>
                  </a:lnTo>
                  <a:lnTo>
                    <a:pt x="392014" y="297315"/>
                  </a:lnTo>
                  <a:lnTo>
                    <a:pt x="407550" y="253850"/>
                  </a:lnTo>
                  <a:lnTo>
                    <a:pt x="413003" y="206501"/>
                  </a:lnTo>
                  <a:lnTo>
                    <a:pt x="407550" y="159153"/>
                  </a:lnTo>
                  <a:lnTo>
                    <a:pt x="392014" y="115688"/>
                  </a:lnTo>
                  <a:lnTo>
                    <a:pt x="367637" y="77346"/>
                  </a:lnTo>
                  <a:lnTo>
                    <a:pt x="335657" y="45366"/>
                  </a:lnTo>
                  <a:lnTo>
                    <a:pt x="297315" y="20989"/>
                  </a:lnTo>
                  <a:lnTo>
                    <a:pt x="253850" y="5453"/>
                  </a:lnTo>
                  <a:lnTo>
                    <a:pt x="2065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59130" y="1264158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5" h="413385">
                  <a:moveTo>
                    <a:pt x="0" y="206501"/>
                  </a:moveTo>
                  <a:lnTo>
                    <a:pt x="5453" y="159153"/>
                  </a:lnTo>
                  <a:lnTo>
                    <a:pt x="20989" y="115688"/>
                  </a:lnTo>
                  <a:lnTo>
                    <a:pt x="45366" y="77346"/>
                  </a:lnTo>
                  <a:lnTo>
                    <a:pt x="77346" y="45366"/>
                  </a:lnTo>
                  <a:lnTo>
                    <a:pt x="115688" y="20989"/>
                  </a:lnTo>
                  <a:lnTo>
                    <a:pt x="159153" y="5453"/>
                  </a:lnTo>
                  <a:lnTo>
                    <a:pt x="206501" y="0"/>
                  </a:lnTo>
                  <a:lnTo>
                    <a:pt x="253850" y="5453"/>
                  </a:lnTo>
                  <a:lnTo>
                    <a:pt x="297315" y="20989"/>
                  </a:lnTo>
                  <a:lnTo>
                    <a:pt x="335657" y="45366"/>
                  </a:lnTo>
                  <a:lnTo>
                    <a:pt x="367637" y="77346"/>
                  </a:lnTo>
                  <a:lnTo>
                    <a:pt x="392014" y="115688"/>
                  </a:lnTo>
                  <a:lnTo>
                    <a:pt x="407550" y="159153"/>
                  </a:lnTo>
                  <a:lnTo>
                    <a:pt x="413004" y="206501"/>
                  </a:lnTo>
                  <a:lnTo>
                    <a:pt x="407550" y="253850"/>
                  </a:lnTo>
                  <a:lnTo>
                    <a:pt x="392014" y="297315"/>
                  </a:lnTo>
                  <a:lnTo>
                    <a:pt x="367637" y="335657"/>
                  </a:lnTo>
                  <a:lnTo>
                    <a:pt x="335657" y="367637"/>
                  </a:lnTo>
                  <a:lnTo>
                    <a:pt x="297315" y="392014"/>
                  </a:lnTo>
                  <a:lnTo>
                    <a:pt x="253850" y="407550"/>
                  </a:lnTo>
                  <a:lnTo>
                    <a:pt x="206501" y="413003"/>
                  </a:lnTo>
                  <a:lnTo>
                    <a:pt x="159153" y="407550"/>
                  </a:lnTo>
                  <a:lnTo>
                    <a:pt x="115688" y="392014"/>
                  </a:lnTo>
                  <a:lnTo>
                    <a:pt x="77346" y="367637"/>
                  </a:lnTo>
                  <a:lnTo>
                    <a:pt x="45366" y="335657"/>
                  </a:lnTo>
                  <a:lnTo>
                    <a:pt x="20989" y="297315"/>
                  </a:lnTo>
                  <a:lnTo>
                    <a:pt x="5453" y="253850"/>
                  </a:lnTo>
                  <a:lnTo>
                    <a:pt x="0" y="206501"/>
                  </a:lnTo>
                  <a:close/>
                </a:path>
              </a:pathLst>
            </a:custGeom>
            <a:ln w="19811">
              <a:solidFill>
                <a:srgbClr val="5399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77240" y="1363980"/>
              <a:ext cx="184403" cy="187451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1144524" y="1263396"/>
              <a:ext cx="3444240" cy="413384"/>
            </a:xfrm>
            <a:custGeom>
              <a:avLst/>
              <a:gdLst/>
              <a:ahLst/>
              <a:cxnLst/>
              <a:rect l="l" t="t" r="r" b="b"/>
              <a:pathLst>
                <a:path w="3444240" h="413385">
                  <a:moveTo>
                    <a:pt x="3237738" y="0"/>
                  </a:moveTo>
                  <a:lnTo>
                    <a:pt x="206501" y="0"/>
                  </a:ln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3"/>
                  </a:lnTo>
                  <a:lnTo>
                    <a:pt x="3237738" y="413003"/>
                  </a:lnTo>
                  <a:lnTo>
                    <a:pt x="3285086" y="407550"/>
                  </a:lnTo>
                  <a:lnTo>
                    <a:pt x="3328551" y="392014"/>
                  </a:lnTo>
                  <a:lnTo>
                    <a:pt x="3366893" y="367637"/>
                  </a:lnTo>
                  <a:lnTo>
                    <a:pt x="3398873" y="335657"/>
                  </a:lnTo>
                  <a:lnTo>
                    <a:pt x="3423250" y="297315"/>
                  </a:lnTo>
                  <a:lnTo>
                    <a:pt x="3438786" y="253850"/>
                  </a:lnTo>
                  <a:lnTo>
                    <a:pt x="3444240" y="206501"/>
                  </a:lnTo>
                  <a:lnTo>
                    <a:pt x="3438786" y="159153"/>
                  </a:lnTo>
                  <a:lnTo>
                    <a:pt x="3423250" y="115688"/>
                  </a:lnTo>
                  <a:lnTo>
                    <a:pt x="3398873" y="77346"/>
                  </a:lnTo>
                  <a:lnTo>
                    <a:pt x="3366893" y="45366"/>
                  </a:lnTo>
                  <a:lnTo>
                    <a:pt x="3328551" y="20989"/>
                  </a:lnTo>
                  <a:lnTo>
                    <a:pt x="3285086" y="5453"/>
                  </a:lnTo>
                  <a:lnTo>
                    <a:pt x="3237738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081148" y="1309750"/>
              <a:ext cx="1681861" cy="304800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6900671" y="1263396"/>
              <a:ext cx="414655" cy="413384"/>
            </a:xfrm>
            <a:custGeom>
              <a:avLst/>
              <a:gdLst/>
              <a:ahLst/>
              <a:cxnLst/>
              <a:rect l="l" t="t" r="r" b="b"/>
              <a:pathLst>
                <a:path w="414654" h="413385">
                  <a:moveTo>
                    <a:pt x="207263" y="0"/>
                  </a:moveTo>
                  <a:lnTo>
                    <a:pt x="159753" y="5453"/>
                  </a:lnTo>
                  <a:lnTo>
                    <a:pt x="116132" y="20989"/>
                  </a:lnTo>
                  <a:lnTo>
                    <a:pt x="77648" y="45366"/>
                  </a:lnTo>
                  <a:lnTo>
                    <a:pt x="45546" y="77346"/>
                  </a:lnTo>
                  <a:lnTo>
                    <a:pt x="21073" y="115688"/>
                  </a:lnTo>
                  <a:lnTo>
                    <a:pt x="5476" y="159153"/>
                  </a:lnTo>
                  <a:lnTo>
                    <a:pt x="0" y="206501"/>
                  </a:lnTo>
                  <a:lnTo>
                    <a:pt x="5476" y="253850"/>
                  </a:lnTo>
                  <a:lnTo>
                    <a:pt x="21073" y="297315"/>
                  </a:lnTo>
                  <a:lnTo>
                    <a:pt x="45546" y="335657"/>
                  </a:lnTo>
                  <a:lnTo>
                    <a:pt x="77648" y="367637"/>
                  </a:lnTo>
                  <a:lnTo>
                    <a:pt x="116132" y="392014"/>
                  </a:lnTo>
                  <a:lnTo>
                    <a:pt x="159753" y="407550"/>
                  </a:lnTo>
                  <a:lnTo>
                    <a:pt x="207263" y="413003"/>
                  </a:lnTo>
                  <a:lnTo>
                    <a:pt x="254774" y="407550"/>
                  </a:lnTo>
                  <a:lnTo>
                    <a:pt x="298395" y="392014"/>
                  </a:lnTo>
                  <a:lnTo>
                    <a:pt x="336879" y="367637"/>
                  </a:lnTo>
                  <a:lnTo>
                    <a:pt x="368981" y="335657"/>
                  </a:lnTo>
                  <a:lnTo>
                    <a:pt x="393454" y="297315"/>
                  </a:lnTo>
                  <a:lnTo>
                    <a:pt x="409051" y="253850"/>
                  </a:lnTo>
                  <a:lnTo>
                    <a:pt x="414527" y="206501"/>
                  </a:lnTo>
                  <a:lnTo>
                    <a:pt x="409051" y="159153"/>
                  </a:lnTo>
                  <a:lnTo>
                    <a:pt x="393454" y="115688"/>
                  </a:lnTo>
                  <a:lnTo>
                    <a:pt x="368981" y="77346"/>
                  </a:lnTo>
                  <a:lnTo>
                    <a:pt x="336879" y="45366"/>
                  </a:lnTo>
                  <a:lnTo>
                    <a:pt x="298395" y="20989"/>
                  </a:lnTo>
                  <a:lnTo>
                    <a:pt x="254774" y="5453"/>
                  </a:lnTo>
                  <a:lnTo>
                    <a:pt x="2072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901433" y="1264158"/>
              <a:ext cx="414655" cy="413384"/>
            </a:xfrm>
            <a:custGeom>
              <a:avLst/>
              <a:gdLst/>
              <a:ahLst/>
              <a:cxnLst/>
              <a:rect l="l" t="t" r="r" b="b"/>
              <a:pathLst>
                <a:path w="414654" h="413385">
                  <a:moveTo>
                    <a:pt x="0" y="206501"/>
                  </a:moveTo>
                  <a:lnTo>
                    <a:pt x="5476" y="159153"/>
                  </a:lnTo>
                  <a:lnTo>
                    <a:pt x="21073" y="115688"/>
                  </a:lnTo>
                  <a:lnTo>
                    <a:pt x="45546" y="77346"/>
                  </a:lnTo>
                  <a:lnTo>
                    <a:pt x="77648" y="45366"/>
                  </a:lnTo>
                  <a:lnTo>
                    <a:pt x="116132" y="20989"/>
                  </a:lnTo>
                  <a:lnTo>
                    <a:pt x="159753" y="5453"/>
                  </a:lnTo>
                  <a:lnTo>
                    <a:pt x="207264" y="0"/>
                  </a:lnTo>
                  <a:lnTo>
                    <a:pt x="254774" y="5453"/>
                  </a:lnTo>
                  <a:lnTo>
                    <a:pt x="298395" y="20989"/>
                  </a:lnTo>
                  <a:lnTo>
                    <a:pt x="336879" y="45366"/>
                  </a:lnTo>
                  <a:lnTo>
                    <a:pt x="368981" y="77346"/>
                  </a:lnTo>
                  <a:lnTo>
                    <a:pt x="393454" y="115688"/>
                  </a:lnTo>
                  <a:lnTo>
                    <a:pt x="409051" y="159153"/>
                  </a:lnTo>
                  <a:lnTo>
                    <a:pt x="414527" y="206501"/>
                  </a:lnTo>
                  <a:lnTo>
                    <a:pt x="409051" y="253850"/>
                  </a:lnTo>
                  <a:lnTo>
                    <a:pt x="393454" y="297315"/>
                  </a:lnTo>
                  <a:lnTo>
                    <a:pt x="368981" y="335657"/>
                  </a:lnTo>
                  <a:lnTo>
                    <a:pt x="336879" y="367637"/>
                  </a:lnTo>
                  <a:lnTo>
                    <a:pt x="298395" y="392014"/>
                  </a:lnTo>
                  <a:lnTo>
                    <a:pt x="254774" y="407550"/>
                  </a:lnTo>
                  <a:lnTo>
                    <a:pt x="207264" y="413003"/>
                  </a:lnTo>
                  <a:lnTo>
                    <a:pt x="159753" y="407550"/>
                  </a:lnTo>
                  <a:lnTo>
                    <a:pt x="116132" y="392014"/>
                  </a:lnTo>
                  <a:lnTo>
                    <a:pt x="77648" y="367637"/>
                  </a:lnTo>
                  <a:lnTo>
                    <a:pt x="45546" y="335657"/>
                  </a:lnTo>
                  <a:lnTo>
                    <a:pt x="21073" y="297315"/>
                  </a:lnTo>
                  <a:lnTo>
                    <a:pt x="5476" y="253850"/>
                  </a:lnTo>
                  <a:lnTo>
                    <a:pt x="0" y="206501"/>
                  </a:lnTo>
                  <a:close/>
                </a:path>
              </a:pathLst>
            </a:custGeom>
            <a:ln w="19812">
              <a:solidFill>
                <a:srgbClr val="5399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019543" y="1365503"/>
              <a:ext cx="184403" cy="185927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7386828" y="1263396"/>
              <a:ext cx="3444240" cy="413384"/>
            </a:xfrm>
            <a:custGeom>
              <a:avLst/>
              <a:gdLst/>
              <a:ahLst/>
              <a:cxnLst/>
              <a:rect l="l" t="t" r="r" b="b"/>
              <a:pathLst>
                <a:path w="3444239" h="413385">
                  <a:moveTo>
                    <a:pt x="3237738" y="0"/>
                  </a:moveTo>
                  <a:lnTo>
                    <a:pt x="206501" y="0"/>
                  </a:ln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3"/>
                  </a:lnTo>
                  <a:lnTo>
                    <a:pt x="3237738" y="413003"/>
                  </a:lnTo>
                  <a:lnTo>
                    <a:pt x="3285086" y="407550"/>
                  </a:lnTo>
                  <a:lnTo>
                    <a:pt x="3328551" y="392014"/>
                  </a:lnTo>
                  <a:lnTo>
                    <a:pt x="3366893" y="367637"/>
                  </a:lnTo>
                  <a:lnTo>
                    <a:pt x="3398873" y="335657"/>
                  </a:lnTo>
                  <a:lnTo>
                    <a:pt x="3423250" y="297315"/>
                  </a:lnTo>
                  <a:lnTo>
                    <a:pt x="3438786" y="253850"/>
                  </a:lnTo>
                  <a:lnTo>
                    <a:pt x="3444240" y="206501"/>
                  </a:lnTo>
                  <a:lnTo>
                    <a:pt x="3438786" y="159153"/>
                  </a:lnTo>
                  <a:lnTo>
                    <a:pt x="3423250" y="115688"/>
                  </a:lnTo>
                  <a:lnTo>
                    <a:pt x="3398873" y="77346"/>
                  </a:lnTo>
                  <a:lnTo>
                    <a:pt x="3366893" y="45366"/>
                  </a:lnTo>
                  <a:lnTo>
                    <a:pt x="3328551" y="20989"/>
                  </a:lnTo>
                  <a:lnTo>
                    <a:pt x="3285086" y="5453"/>
                  </a:lnTo>
                  <a:lnTo>
                    <a:pt x="3237738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609330" y="1309446"/>
              <a:ext cx="1126426" cy="305104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750052" y="5382767"/>
              <a:ext cx="1115568" cy="1115568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605528" y="5382767"/>
              <a:ext cx="1066800" cy="11155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11711" y="0"/>
            <a:ext cx="780415" cy="6858000"/>
          </a:xfrm>
          <a:custGeom>
            <a:avLst/>
            <a:gdLst/>
            <a:ahLst/>
            <a:cxnLst/>
            <a:rect l="l" t="t" r="r" b="b"/>
            <a:pathLst>
              <a:path w="780415" h="6858000">
                <a:moveTo>
                  <a:pt x="0" y="0"/>
                </a:moveTo>
                <a:lnTo>
                  <a:pt x="0" y="6857998"/>
                </a:lnTo>
                <a:lnTo>
                  <a:pt x="780288" y="6857998"/>
                </a:lnTo>
                <a:lnTo>
                  <a:pt x="7802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215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96840" y="1859279"/>
            <a:ext cx="1982723" cy="1982724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4323588"/>
            <a:ext cx="2351405" cy="41275"/>
          </a:xfrm>
          <a:custGeom>
            <a:avLst/>
            <a:gdLst/>
            <a:ahLst/>
            <a:cxnLst/>
            <a:rect l="l" t="t" r="r" b="b"/>
            <a:pathLst>
              <a:path w="2351405" h="41275">
                <a:moveTo>
                  <a:pt x="2351405" y="0"/>
                </a:moveTo>
                <a:lnTo>
                  <a:pt x="0" y="0"/>
                </a:lnTo>
                <a:lnTo>
                  <a:pt x="0" y="41148"/>
                </a:lnTo>
                <a:lnTo>
                  <a:pt x="2351405" y="41148"/>
                </a:lnTo>
                <a:lnTo>
                  <a:pt x="23514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98901" y="3992829"/>
            <a:ext cx="6412611" cy="6617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5"/>
                </a:lnTo>
                <a:lnTo>
                  <a:pt x="12192000" y="68579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68683" y="6185915"/>
              <a:ext cx="493001" cy="5112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13718" y="6240170"/>
              <a:ext cx="281177" cy="3047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7453" y="199389"/>
              <a:ext cx="5767832" cy="3718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401043" y="260604"/>
              <a:ext cx="791210" cy="791210"/>
            </a:xfrm>
            <a:custGeom>
              <a:avLst/>
              <a:gdLst/>
              <a:ahLst/>
              <a:cxnLst/>
              <a:rect l="l" t="t" r="r" b="b"/>
              <a:pathLst>
                <a:path w="791209" h="791210">
                  <a:moveTo>
                    <a:pt x="395477" y="0"/>
                  </a:moveTo>
                  <a:lnTo>
                    <a:pt x="349352" y="2660"/>
                  </a:lnTo>
                  <a:lnTo>
                    <a:pt x="304791" y="10443"/>
                  </a:lnTo>
                  <a:lnTo>
                    <a:pt x="262090" y="23053"/>
                  </a:lnTo>
                  <a:lnTo>
                    <a:pt x="221546" y="40192"/>
                  </a:lnTo>
                  <a:lnTo>
                    <a:pt x="183456" y="61565"/>
                  </a:lnTo>
                  <a:lnTo>
                    <a:pt x="148116" y="86874"/>
                  </a:lnTo>
                  <a:lnTo>
                    <a:pt x="115823" y="115824"/>
                  </a:lnTo>
                  <a:lnTo>
                    <a:pt x="86874" y="148116"/>
                  </a:lnTo>
                  <a:lnTo>
                    <a:pt x="61565" y="183456"/>
                  </a:lnTo>
                  <a:lnTo>
                    <a:pt x="40192" y="221546"/>
                  </a:lnTo>
                  <a:lnTo>
                    <a:pt x="23053" y="262090"/>
                  </a:lnTo>
                  <a:lnTo>
                    <a:pt x="10443" y="304791"/>
                  </a:lnTo>
                  <a:lnTo>
                    <a:pt x="2660" y="349352"/>
                  </a:lnTo>
                  <a:lnTo>
                    <a:pt x="0" y="395478"/>
                  </a:lnTo>
                  <a:lnTo>
                    <a:pt x="2660" y="441603"/>
                  </a:lnTo>
                  <a:lnTo>
                    <a:pt x="10443" y="486164"/>
                  </a:lnTo>
                  <a:lnTo>
                    <a:pt x="23053" y="528865"/>
                  </a:lnTo>
                  <a:lnTo>
                    <a:pt x="40192" y="569409"/>
                  </a:lnTo>
                  <a:lnTo>
                    <a:pt x="61565" y="607499"/>
                  </a:lnTo>
                  <a:lnTo>
                    <a:pt x="86874" y="642839"/>
                  </a:lnTo>
                  <a:lnTo>
                    <a:pt x="115824" y="675132"/>
                  </a:lnTo>
                  <a:lnTo>
                    <a:pt x="148116" y="704081"/>
                  </a:lnTo>
                  <a:lnTo>
                    <a:pt x="183456" y="729390"/>
                  </a:lnTo>
                  <a:lnTo>
                    <a:pt x="221546" y="750763"/>
                  </a:lnTo>
                  <a:lnTo>
                    <a:pt x="262090" y="767902"/>
                  </a:lnTo>
                  <a:lnTo>
                    <a:pt x="304791" y="780512"/>
                  </a:lnTo>
                  <a:lnTo>
                    <a:pt x="349352" y="788295"/>
                  </a:lnTo>
                  <a:lnTo>
                    <a:pt x="395477" y="790956"/>
                  </a:lnTo>
                  <a:lnTo>
                    <a:pt x="441603" y="788295"/>
                  </a:lnTo>
                  <a:lnTo>
                    <a:pt x="486164" y="780512"/>
                  </a:lnTo>
                  <a:lnTo>
                    <a:pt x="528865" y="767902"/>
                  </a:lnTo>
                  <a:lnTo>
                    <a:pt x="569409" y="750763"/>
                  </a:lnTo>
                  <a:lnTo>
                    <a:pt x="607499" y="729390"/>
                  </a:lnTo>
                  <a:lnTo>
                    <a:pt x="642839" y="704081"/>
                  </a:lnTo>
                  <a:lnTo>
                    <a:pt x="675131" y="675132"/>
                  </a:lnTo>
                  <a:lnTo>
                    <a:pt x="704081" y="642839"/>
                  </a:lnTo>
                  <a:lnTo>
                    <a:pt x="729390" y="607499"/>
                  </a:lnTo>
                  <a:lnTo>
                    <a:pt x="750763" y="569409"/>
                  </a:lnTo>
                  <a:lnTo>
                    <a:pt x="767902" y="528865"/>
                  </a:lnTo>
                  <a:lnTo>
                    <a:pt x="780512" y="486164"/>
                  </a:lnTo>
                  <a:lnTo>
                    <a:pt x="788295" y="441603"/>
                  </a:lnTo>
                  <a:lnTo>
                    <a:pt x="790955" y="395478"/>
                  </a:lnTo>
                  <a:lnTo>
                    <a:pt x="788295" y="349352"/>
                  </a:lnTo>
                  <a:lnTo>
                    <a:pt x="780512" y="304791"/>
                  </a:lnTo>
                  <a:lnTo>
                    <a:pt x="767902" y="262090"/>
                  </a:lnTo>
                  <a:lnTo>
                    <a:pt x="750763" y="221546"/>
                  </a:lnTo>
                  <a:lnTo>
                    <a:pt x="729390" y="183456"/>
                  </a:lnTo>
                  <a:lnTo>
                    <a:pt x="704081" y="148116"/>
                  </a:lnTo>
                  <a:lnTo>
                    <a:pt x="675131" y="115823"/>
                  </a:lnTo>
                  <a:lnTo>
                    <a:pt x="642839" y="86874"/>
                  </a:lnTo>
                  <a:lnTo>
                    <a:pt x="607499" y="61565"/>
                  </a:lnTo>
                  <a:lnTo>
                    <a:pt x="569409" y="40192"/>
                  </a:lnTo>
                  <a:lnTo>
                    <a:pt x="528865" y="23053"/>
                  </a:lnTo>
                  <a:lnTo>
                    <a:pt x="486164" y="10443"/>
                  </a:lnTo>
                  <a:lnTo>
                    <a:pt x="441603" y="2660"/>
                  </a:lnTo>
                  <a:lnTo>
                    <a:pt x="395477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87911" y="336804"/>
              <a:ext cx="704088" cy="62763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21608" y="1629155"/>
              <a:ext cx="7271004" cy="374446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42416" y="3278708"/>
              <a:ext cx="1770634" cy="30510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2416" y="3526282"/>
              <a:ext cx="2466213" cy="3048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2416" y="3773170"/>
              <a:ext cx="1212367" cy="3048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2416" y="4020058"/>
              <a:ext cx="1488948" cy="3048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2416" y="4266946"/>
              <a:ext cx="1695196" cy="3048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42416" y="4513529"/>
              <a:ext cx="2169160" cy="30510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86740" y="1810511"/>
              <a:ext cx="238125" cy="1728470"/>
            </a:xfrm>
            <a:custGeom>
              <a:avLst/>
              <a:gdLst/>
              <a:ahLst/>
              <a:cxnLst/>
              <a:rect l="l" t="t" r="r" b="b"/>
              <a:pathLst>
                <a:path w="238124" h="1728470">
                  <a:moveTo>
                    <a:pt x="219456" y="1581912"/>
                  </a:moveTo>
                  <a:lnTo>
                    <a:pt x="0" y="1435608"/>
                  </a:lnTo>
                  <a:lnTo>
                    <a:pt x="0" y="1728216"/>
                  </a:lnTo>
                  <a:lnTo>
                    <a:pt x="219456" y="1581912"/>
                  </a:lnTo>
                  <a:close/>
                </a:path>
                <a:path w="238124" h="1728470">
                  <a:moveTo>
                    <a:pt x="237744" y="145542"/>
                  </a:moveTo>
                  <a:lnTo>
                    <a:pt x="18288" y="0"/>
                  </a:lnTo>
                  <a:lnTo>
                    <a:pt x="18288" y="291084"/>
                  </a:lnTo>
                  <a:lnTo>
                    <a:pt x="237744" y="1455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41806" y="1850135"/>
              <a:ext cx="1446275" cy="3048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41806" y="2097023"/>
              <a:ext cx="1718056" cy="3048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41806" y="2343911"/>
              <a:ext cx="804672" cy="3048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" y="0"/>
            <a:ext cx="12185903" cy="68519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6095" y="0"/>
            <a:ext cx="12186285" cy="6858000"/>
          </a:xfrm>
          <a:custGeom>
            <a:avLst/>
            <a:gdLst/>
            <a:ahLst/>
            <a:cxnLst/>
            <a:rect l="l" t="t" r="r" b="b"/>
            <a:pathLst>
              <a:path w="12186285" h="6858000">
                <a:moveTo>
                  <a:pt x="12185904" y="6857996"/>
                </a:moveTo>
                <a:lnTo>
                  <a:pt x="12185904" y="0"/>
                </a:lnTo>
                <a:lnTo>
                  <a:pt x="0" y="0"/>
                </a:lnTo>
                <a:lnTo>
                  <a:pt x="0" y="6857996"/>
                </a:lnTo>
                <a:lnTo>
                  <a:pt x="12185904" y="6857996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761" y="0"/>
            <a:ext cx="12191365" cy="6852284"/>
            <a:chOff x="761" y="0"/>
            <a:chExt cx="12191365" cy="6852284"/>
          </a:xfrm>
        </p:grpSpPr>
        <p:sp>
          <p:nvSpPr>
            <p:cNvPr id="5" name="object 5"/>
            <p:cNvSpPr/>
            <p:nvPr/>
          </p:nvSpPr>
          <p:spPr>
            <a:xfrm>
              <a:off x="6095" y="0"/>
              <a:ext cx="12186285" cy="734695"/>
            </a:xfrm>
            <a:custGeom>
              <a:avLst/>
              <a:gdLst/>
              <a:ahLst/>
              <a:cxnLst/>
              <a:rect l="l" t="t" r="r" b="b"/>
              <a:pathLst>
                <a:path w="12186285" h="734695">
                  <a:moveTo>
                    <a:pt x="0" y="734567"/>
                  </a:moveTo>
                  <a:lnTo>
                    <a:pt x="12185904" y="734567"/>
                  </a:lnTo>
                  <a:lnTo>
                    <a:pt x="12185904" y="0"/>
                  </a:lnTo>
                  <a:lnTo>
                    <a:pt x="0" y="0"/>
                  </a:lnTo>
                  <a:lnTo>
                    <a:pt x="0" y="734567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17807" y="763523"/>
              <a:ext cx="774700" cy="6088380"/>
            </a:xfrm>
            <a:custGeom>
              <a:avLst/>
              <a:gdLst/>
              <a:ahLst/>
              <a:cxnLst/>
              <a:rect l="l" t="t" r="r" b="b"/>
              <a:pathLst>
                <a:path w="774700" h="6088380">
                  <a:moveTo>
                    <a:pt x="0" y="6088380"/>
                  </a:moveTo>
                  <a:lnTo>
                    <a:pt x="774192" y="6088380"/>
                  </a:lnTo>
                  <a:lnTo>
                    <a:pt x="774192" y="0"/>
                  </a:lnTo>
                  <a:lnTo>
                    <a:pt x="0" y="0"/>
                  </a:lnTo>
                  <a:lnTo>
                    <a:pt x="0" y="608838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68683" y="6179820"/>
              <a:ext cx="503694" cy="5112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14098" y="6234074"/>
              <a:ext cx="297179" cy="3051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3854" y="201498"/>
              <a:ext cx="7509383" cy="37216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61" y="361950"/>
              <a:ext cx="494030" cy="0"/>
            </a:xfrm>
            <a:custGeom>
              <a:avLst/>
              <a:gdLst/>
              <a:ahLst/>
              <a:cxnLst/>
              <a:rect l="l" t="t" r="r" b="b"/>
              <a:pathLst>
                <a:path w="494030">
                  <a:moveTo>
                    <a:pt x="0" y="0"/>
                  </a:moveTo>
                  <a:lnTo>
                    <a:pt x="493712" y="0"/>
                  </a:lnTo>
                </a:path>
              </a:pathLst>
            </a:custGeom>
            <a:ln w="4114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407140" y="254508"/>
              <a:ext cx="784860" cy="791210"/>
            </a:xfrm>
            <a:custGeom>
              <a:avLst/>
              <a:gdLst/>
              <a:ahLst/>
              <a:cxnLst/>
              <a:rect l="l" t="t" r="r" b="b"/>
              <a:pathLst>
                <a:path w="784859" h="791210">
                  <a:moveTo>
                    <a:pt x="395477" y="0"/>
                  </a:moveTo>
                  <a:lnTo>
                    <a:pt x="349352" y="2660"/>
                  </a:lnTo>
                  <a:lnTo>
                    <a:pt x="304791" y="10443"/>
                  </a:lnTo>
                  <a:lnTo>
                    <a:pt x="262090" y="23053"/>
                  </a:lnTo>
                  <a:lnTo>
                    <a:pt x="221546" y="40192"/>
                  </a:lnTo>
                  <a:lnTo>
                    <a:pt x="183456" y="61565"/>
                  </a:lnTo>
                  <a:lnTo>
                    <a:pt x="148116" y="86874"/>
                  </a:lnTo>
                  <a:lnTo>
                    <a:pt x="115823" y="115824"/>
                  </a:lnTo>
                  <a:lnTo>
                    <a:pt x="86874" y="148116"/>
                  </a:lnTo>
                  <a:lnTo>
                    <a:pt x="61565" y="183456"/>
                  </a:lnTo>
                  <a:lnTo>
                    <a:pt x="40192" y="221546"/>
                  </a:lnTo>
                  <a:lnTo>
                    <a:pt x="23053" y="262090"/>
                  </a:lnTo>
                  <a:lnTo>
                    <a:pt x="10443" y="304791"/>
                  </a:lnTo>
                  <a:lnTo>
                    <a:pt x="2660" y="349352"/>
                  </a:lnTo>
                  <a:lnTo>
                    <a:pt x="0" y="395478"/>
                  </a:lnTo>
                  <a:lnTo>
                    <a:pt x="2660" y="441603"/>
                  </a:lnTo>
                  <a:lnTo>
                    <a:pt x="10443" y="486164"/>
                  </a:lnTo>
                  <a:lnTo>
                    <a:pt x="23053" y="528865"/>
                  </a:lnTo>
                  <a:lnTo>
                    <a:pt x="40192" y="569409"/>
                  </a:lnTo>
                  <a:lnTo>
                    <a:pt x="61565" y="607499"/>
                  </a:lnTo>
                  <a:lnTo>
                    <a:pt x="86874" y="642839"/>
                  </a:lnTo>
                  <a:lnTo>
                    <a:pt x="115824" y="675132"/>
                  </a:lnTo>
                  <a:lnTo>
                    <a:pt x="148116" y="704081"/>
                  </a:lnTo>
                  <a:lnTo>
                    <a:pt x="183456" y="729390"/>
                  </a:lnTo>
                  <a:lnTo>
                    <a:pt x="221546" y="750763"/>
                  </a:lnTo>
                  <a:lnTo>
                    <a:pt x="262090" y="767902"/>
                  </a:lnTo>
                  <a:lnTo>
                    <a:pt x="304791" y="780512"/>
                  </a:lnTo>
                  <a:lnTo>
                    <a:pt x="349352" y="788295"/>
                  </a:lnTo>
                  <a:lnTo>
                    <a:pt x="395477" y="790956"/>
                  </a:lnTo>
                  <a:lnTo>
                    <a:pt x="441603" y="788295"/>
                  </a:lnTo>
                  <a:lnTo>
                    <a:pt x="486164" y="780512"/>
                  </a:lnTo>
                  <a:lnTo>
                    <a:pt x="528865" y="767902"/>
                  </a:lnTo>
                  <a:lnTo>
                    <a:pt x="569409" y="750763"/>
                  </a:lnTo>
                  <a:lnTo>
                    <a:pt x="607499" y="729390"/>
                  </a:lnTo>
                  <a:lnTo>
                    <a:pt x="642839" y="704081"/>
                  </a:lnTo>
                  <a:lnTo>
                    <a:pt x="675131" y="675132"/>
                  </a:lnTo>
                  <a:lnTo>
                    <a:pt x="704081" y="642839"/>
                  </a:lnTo>
                  <a:lnTo>
                    <a:pt x="729390" y="607499"/>
                  </a:lnTo>
                  <a:lnTo>
                    <a:pt x="750763" y="569409"/>
                  </a:lnTo>
                  <a:lnTo>
                    <a:pt x="767902" y="528865"/>
                  </a:lnTo>
                  <a:lnTo>
                    <a:pt x="780512" y="486164"/>
                  </a:lnTo>
                  <a:lnTo>
                    <a:pt x="784859" y="461273"/>
                  </a:lnTo>
                  <a:lnTo>
                    <a:pt x="784859" y="329682"/>
                  </a:lnTo>
                  <a:lnTo>
                    <a:pt x="767902" y="262090"/>
                  </a:lnTo>
                  <a:lnTo>
                    <a:pt x="750763" y="221546"/>
                  </a:lnTo>
                  <a:lnTo>
                    <a:pt x="729390" y="183456"/>
                  </a:lnTo>
                  <a:lnTo>
                    <a:pt x="704081" y="148116"/>
                  </a:lnTo>
                  <a:lnTo>
                    <a:pt x="675132" y="115824"/>
                  </a:lnTo>
                  <a:lnTo>
                    <a:pt x="642839" y="86874"/>
                  </a:lnTo>
                  <a:lnTo>
                    <a:pt x="607499" y="61565"/>
                  </a:lnTo>
                  <a:lnTo>
                    <a:pt x="569409" y="40192"/>
                  </a:lnTo>
                  <a:lnTo>
                    <a:pt x="528865" y="23053"/>
                  </a:lnTo>
                  <a:lnTo>
                    <a:pt x="486164" y="10443"/>
                  </a:lnTo>
                  <a:lnTo>
                    <a:pt x="441603" y="2660"/>
                  </a:lnTo>
                  <a:lnTo>
                    <a:pt x="395477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94007" y="332231"/>
              <a:ext cx="697992" cy="62636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593079" y="4879847"/>
              <a:ext cx="283845" cy="212090"/>
            </a:xfrm>
            <a:custGeom>
              <a:avLst/>
              <a:gdLst/>
              <a:ahLst/>
              <a:cxnLst/>
              <a:rect l="l" t="t" r="r" b="b"/>
              <a:pathLst>
                <a:path w="283845" h="212089">
                  <a:moveTo>
                    <a:pt x="283464" y="0"/>
                  </a:moveTo>
                  <a:lnTo>
                    <a:pt x="0" y="0"/>
                  </a:lnTo>
                  <a:lnTo>
                    <a:pt x="141732" y="211835"/>
                  </a:lnTo>
                  <a:lnTo>
                    <a:pt x="283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5824" y="877824"/>
              <a:ext cx="11174095" cy="3700779"/>
            </a:xfrm>
            <a:custGeom>
              <a:avLst/>
              <a:gdLst/>
              <a:ahLst/>
              <a:cxnLst/>
              <a:rect l="l" t="t" r="r" b="b"/>
              <a:pathLst>
                <a:path w="11174095" h="3700779">
                  <a:moveTo>
                    <a:pt x="11173968" y="0"/>
                  </a:moveTo>
                  <a:lnTo>
                    <a:pt x="0" y="0"/>
                  </a:lnTo>
                  <a:lnTo>
                    <a:pt x="0" y="3700272"/>
                  </a:lnTo>
                  <a:lnTo>
                    <a:pt x="11173968" y="3700272"/>
                  </a:lnTo>
                  <a:lnTo>
                    <a:pt x="11173968" y="0"/>
                  </a:lnTo>
                  <a:close/>
                </a:path>
              </a:pathLst>
            </a:custGeom>
            <a:solidFill>
              <a:srgbClr val="C5DFB4">
                <a:alpha val="1882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8393" y="2517901"/>
              <a:ext cx="2686812" cy="2895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7161" y="2877566"/>
              <a:ext cx="2632964" cy="2895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6637" y="3110738"/>
              <a:ext cx="1872869" cy="2895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9873" y="3343909"/>
              <a:ext cx="1864106" cy="28955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794759" y="2648711"/>
              <a:ext cx="3411220" cy="581025"/>
            </a:xfrm>
            <a:custGeom>
              <a:avLst/>
              <a:gdLst/>
              <a:ahLst/>
              <a:cxnLst/>
              <a:rect l="l" t="t" r="r" b="b"/>
              <a:pathLst>
                <a:path w="3411220" h="581025">
                  <a:moveTo>
                    <a:pt x="3410712" y="0"/>
                  </a:moveTo>
                  <a:lnTo>
                    <a:pt x="0" y="0"/>
                  </a:lnTo>
                  <a:lnTo>
                    <a:pt x="0" y="580644"/>
                  </a:lnTo>
                  <a:lnTo>
                    <a:pt x="3410712" y="580644"/>
                  </a:lnTo>
                  <a:lnTo>
                    <a:pt x="3410712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794759" y="2648711"/>
              <a:ext cx="3411220" cy="581025"/>
            </a:xfrm>
            <a:custGeom>
              <a:avLst/>
              <a:gdLst/>
              <a:ahLst/>
              <a:cxnLst/>
              <a:rect l="l" t="t" r="r" b="b"/>
              <a:pathLst>
                <a:path w="3411220" h="581025">
                  <a:moveTo>
                    <a:pt x="0" y="580644"/>
                  </a:moveTo>
                  <a:lnTo>
                    <a:pt x="3410712" y="580644"/>
                  </a:lnTo>
                  <a:lnTo>
                    <a:pt x="3410712" y="0"/>
                  </a:lnTo>
                  <a:lnTo>
                    <a:pt x="0" y="0"/>
                  </a:lnTo>
                  <a:lnTo>
                    <a:pt x="0" y="580644"/>
                  </a:lnTo>
                  <a:close/>
                </a:path>
              </a:pathLst>
            </a:custGeom>
            <a:ln w="12191">
              <a:solidFill>
                <a:srgbClr val="50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54957" y="2779141"/>
              <a:ext cx="2434082" cy="30480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786121" y="2266188"/>
              <a:ext cx="1236980" cy="114300"/>
            </a:xfrm>
            <a:custGeom>
              <a:avLst/>
              <a:gdLst/>
              <a:ahLst/>
              <a:cxnLst/>
              <a:rect l="l" t="t" r="r" b="b"/>
              <a:pathLst>
                <a:path w="1236979" h="114300">
                  <a:moveTo>
                    <a:pt x="1122299" y="0"/>
                  </a:moveTo>
                  <a:lnTo>
                    <a:pt x="1122299" y="114300"/>
                  </a:lnTo>
                  <a:lnTo>
                    <a:pt x="1198499" y="76200"/>
                  </a:lnTo>
                  <a:lnTo>
                    <a:pt x="1141349" y="76200"/>
                  </a:lnTo>
                  <a:lnTo>
                    <a:pt x="1141349" y="38100"/>
                  </a:lnTo>
                  <a:lnTo>
                    <a:pt x="1198499" y="38100"/>
                  </a:lnTo>
                  <a:lnTo>
                    <a:pt x="1122299" y="0"/>
                  </a:lnTo>
                  <a:close/>
                </a:path>
                <a:path w="1236979" h="114300">
                  <a:moveTo>
                    <a:pt x="1122299" y="38100"/>
                  </a:moveTo>
                  <a:lnTo>
                    <a:pt x="0" y="38100"/>
                  </a:lnTo>
                  <a:lnTo>
                    <a:pt x="0" y="76200"/>
                  </a:lnTo>
                  <a:lnTo>
                    <a:pt x="1122299" y="76200"/>
                  </a:lnTo>
                  <a:lnTo>
                    <a:pt x="1122299" y="38100"/>
                  </a:lnTo>
                  <a:close/>
                </a:path>
                <a:path w="1236979" h="114300">
                  <a:moveTo>
                    <a:pt x="1198499" y="38100"/>
                  </a:moveTo>
                  <a:lnTo>
                    <a:pt x="1141349" y="38100"/>
                  </a:lnTo>
                  <a:lnTo>
                    <a:pt x="1141349" y="76200"/>
                  </a:lnTo>
                  <a:lnTo>
                    <a:pt x="1198499" y="76200"/>
                  </a:lnTo>
                  <a:lnTo>
                    <a:pt x="1236599" y="57150"/>
                  </a:lnTo>
                  <a:lnTo>
                    <a:pt x="1198499" y="381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04800" y="1836420"/>
              <a:ext cx="3248025" cy="2493645"/>
            </a:xfrm>
            <a:custGeom>
              <a:avLst/>
              <a:gdLst/>
              <a:ahLst/>
              <a:cxnLst/>
              <a:rect l="l" t="t" r="r" b="b"/>
              <a:pathLst>
                <a:path w="3248025" h="2493645">
                  <a:moveTo>
                    <a:pt x="0" y="2493263"/>
                  </a:moveTo>
                  <a:lnTo>
                    <a:pt x="3247644" y="2493263"/>
                  </a:lnTo>
                  <a:lnTo>
                    <a:pt x="3247644" y="0"/>
                  </a:lnTo>
                  <a:lnTo>
                    <a:pt x="0" y="0"/>
                  </a:lnTo>
                  <a:lnTo>
                    <a:pt x="0" y="249326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362456" y="1203960"/>
              <a:ext cx="1051560" cy="1051560"/>
            </a:xfrm>
            <a:custGeom>
              <a:avLst/>
              <a:gdLst/>
              <a:ahLst/>
              <a:cxnLst/>
              <a:rect l="l" t="t" r="r" b="b"/>
              <a:pathLst>
                <a:path w="1051560" h="1051560">
                  <a:moveTo>
                    <a:pt x="525780" y="0"/>
                  </a:moveTo>
                  <a:lnTo>
                    <a:pt x="477931" y="2149"/>
                  </a:lnTo>
                  <a:lnTo>
                    <a:pt x="431285" y="8472"/>
                  </a:lnTo>
                  <a:lnTo>
                    <a:pt x="386027" y="18785"/>
                  </a:lnTo>
                  <a:lnTo>
                    <a:pt x="342341" y="32900"/>
                  </a:lnTo>
                  <a:lnTo>
                    <a:pt x="300415" y="50633"/>
                  </a:lnTo>
                  <a:lnTo>
                    <a:pt x="260434" y="71797"/>
                  </a:lnTo>
                  <a:lnTo>
                    <a:pt x="222584" y="96206"/>
                  </a:lnTo>
                  <a:lnTo>
                    <a:pt x="187050" y="123676"/>
                  </a:lnTo>
                  <a:lnTo>
                    <a:pt x="154019" y="154019"/>
                  </a:lnTo>
                  <a:lnTo>
                    <a:pt x="123676" y="187050"/>
                  </a:lnTo>
                  <a:lnTo>
                    <a:pt x="96206" y="222584"/>
                  </a:lnTo>
                  <a:lnTo>
                    <a:pt x="71797" y="260434"/>
                  </a:lnTo>
                  <a:lnTo>
                    <a:pt x="50633" y="300415"/>
                  </a:lnTo>
                  <a:lnTo>
                    <a:pt x="32900" y="342341"/>
                  </a:lnTo>
                  <a:lnTo>
                    <a:pt x="18785" y="386027"/>
                  </a:lnTo>
                  <a:lnTo>
                    <a:pt x="8472" y="431285"/>
                  </a:lnTo>
                  <a:lnTo>
                    <a:pt x="2149" y="477931"/>
                  </a:lnTo>
                  <a:lnTo>
                    <a:pt x="0" y="525779"/>
                  </a:lnTo>
                  <a:lnTo>
                    <a:pt x="2149" y="573628"/>
                  </a:lnTo>
                  <a:lnTo>
                    <a:pt x="8472" y="620274"/>
                  </a:lnTo>
                  <a:lnTo>
                    <a:pt x="18785" y="665532"/>
                  </a:lnTo>
                  <a:lnTo>
                    <a:pt x="32900" y="709218"/>
                  </a:lnTo>
                  <a:lnTo>
                    <a:pt x="50633" y="751144"/>
                  </a:lnTo>
                  <a:lnTo>
                    <a:pt x="71797" y="791125"/>
                  </a:lnTo>
                  <a:lnTo>
                    <a:pt x="96206" y="828975"/>
                  </a:lnTo>
                  <a:lnTo>
                    <a:pt x="123676" y="864509"/>
                  </a:lnTo>
                  <a:lnTo>
                    <a:pt x="154019" y="897540"/>
                  </a:lnTo>
                  <a:lnTo>
                    <a:pt x="187050" y="927883"/>
                  </a:lnTo>
                  <a:lnTo>
                    <a:pt x="222584" y="955353"/>
                  </a:lnTo>
                  <a:lnTo>
                    <a:pt x="260434" y="979762"/>
                  </a:lnTo>
                  <a:lnTo>
                    <a:pt x="300415" y="1000926"/>
                  </a:lnTo>
                  <a:lnTo>
                    <a:pt x="342341" y="1018659"/>
                  </a:lnTo>
                  <a:lnTo>
                    <a:pt x="386027" y="1032774"/>
                  </a:lnTo>
                  <a:lnTo>
                    <a:pt x="431285" y="1043087"/>
                  </a:lnTo>
                  <a:lnTo>
                    <a:pt x="477931" y="1049410"/>
                  </a:lnTo>
                  <a:lnTo>
                    <a:pt x="525780" y="1051560"/>
                  </a:lnTo>
                  <a:lnTo>
                    <a:pt x="573628" y="1049410"/>
                  </a:lnTo>
                  <a:lnTo>
                    <a:pt x="620274" y="1043087"/>
                  </a:lnTo>
                  <a:lnTo>
                    <a:pt x="665532" y="1032774"/>
                  </a:lnTo>
                  <a:lnTo>
                    <a:pt x="709218" y="1018659"/>
                  </a:lnTo>
                  <a:lnTo>
                    <a:pt x="751144" y="1000926"/>
                  </a:lnTo>
                  <a:lnTo>
                    <a:pt x="791125" y="979762"/>
                  </a:lnTo>
                  <a:lnTo>
                    <a:pt x="828975" y="955353"/>
                  </a:lnTo>
                  <a:lnTo>
                    <a:pt x="864509" y="927883"/>
                  </a:lnTo>
                  <a:lnTo>
                    <a:pt x="897540" y="897540"/>
                  </a:lnTo>
                  <a:lnTo>
                    <a:pt x="927883" y="864509"/>
                  </a:lnTo>
                  <a:lnTo>
                    <a:pt x="955353" y="828975"/>
                  </a:lnTo>
                  <a:lnTo>
                    <a:pt x="979762" y="791125"/>
                  </a:lnTo>
                  <a:lnTo>
                    <a:pt x="1000926" y="751144"/>
                  </a:lnTo>
                  <a:lnTo>
                    <a:pt x="1018659" y="709218"/>
                  </a:lnTo>
                  <a:lnTo>
                    <a:pt x="1032774" y="665532"/>
                  </a:lnTo>
                  <a:lnTo>
                    <a:pt x="1043087" y="620274"/>
                  </a:lnTo>
                  <a:lnTo>
                    <a:pt x="1049410" y="573628"/>
                  </a:lnTo>
                  <a:lnTo>
                    <a:pt x="1051560" y="525779"/>
                  </a:lnTo>
                  <a:lnTo>
                    <a:pt x="1049410" y="477931"/>
                  </a:lnTo>
                  <a:lnTo>
                    <a:pt x="1043087" y="431285"/>
                  </a:lnTo>
                  <a:lnTo>
                    <a:pt x="1032774" y="386027"/>
                  </a:lnTo>
                  <a:lnTo>
                    <a:pt x="1018659" y="342341"/>
                  </a:lnTo>
                  <a:lnTo>
                    <a:pt x="1000926" y="300415"/>
                  </a:lnTo>
                  <a:lnTo>
                    <a:pt x="979762" y="260434"/>
                  </a:lnTo>
                  <a:lnTo>
                    <a:pt x="955353" y="222584"/>
                  </a:lnTo>
                  <a:lnTo>
                    <a:pt x="927883" y="187050"/>
                  </a:lnTo>
                  <a:lnTo>
                    <a:pt x="897540" y="154019"/>
                  </a:lnTo>
                  <a:lnTo>
                    <a:pt x="864509" y="123676"/>
                  </a:lnTo>
                  <a:lnTo>
                    <a:pt x="828975" y="96206"/>
                  </a:lnTo>
                  <a:lnTo>
                    <a:pt x="791125" y="71797"/>
                  </a:lnTo>
                  <a:lnTo>
                    <a:pt x="751144" y="50633"/>
                  </a:lnTo>
                  <a:lnTo>
                    <a:pt x="709218" y="32900"/>
                  </a:lnTo>
                  <a:lnTo>
                    <a:pt x="665532" y="18785"/>
                  </a:lnTo>
                  <a:lnTo>
                    <a:pt x="620274" y="8472"/>
                  </a:lnTo>
                  <a:lnTo>
                    <a:pt x="573628" y="2149"/>
                  </a:lnTo>
                  <a:lnTo>
                    <a:pt x="525780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98675" y="1452397"/>
              <a:ext cx="633984" cy="532231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763261" y="3518915"/>
              <a:ext cx="1236980" cy="114300"/>
            </a:xfrm>
            <a:custGeom>
              <a:avLst/>
              <a:gdLst/>
              <a:ahLst/>
              <a:cxnLst/>
              <a:rect l="l" t="t" r="r" b="b"/>
              <a:pathLst>
                <a:path w="1236979" h="114300">
                  <a:moveTo>
                    <a:pt x="114300" y="0"/>
                  </a:moveTo>
                  <a:lnTo>
                    <a:pt x="0" y="57150"/>
                  </a:lnTo>
                  <a:lnTo>
                    <a:pt x="114300" y="114300"/>
                  </a:lnTo>
                  <a:lnTo>
                    <a:pt x="114300" y="76200"/>
                  </a:lnTo>
                  <a:lnTo>
                    <a:pt x="95250" y="76200"/>
                  </a:lnTo>
                  <a:lnTo>
                    <a:pt x="95250" y="38100"/>
                  </a:lnTo>
                  <a:lnTo>
                    <a:pt x="114300" y="38100"/>
                  </a:lnTo>
                  <a:lnTo>
                    <a:pt x="114300" y="0"/>
                  </a:lnTo>
                  <a:close/>
                </a:path>
                <a:path w="1236979" h="114300">
                  <a:moveTo>
                    <a:pt x="114300" y="38100"/>
                  </a:moveTo>
                  <a:lnTo>
                    <a:pt x="95250" y="38100"/>
                  </a:lnTo>
                  <a:lnTo>
                    <a:pt x="95250" y="76200"/>
                  </a:lnTo>
                  <a:lnTo>
                    <a:pt x="114300" y="76200"/>
                  </a:lnTo>
                  <a:lnTo>
                    <a:pt x="114300" y="38100"/>
                  </a:lnTo>
                  <a:close/>
                </a:path>
                <a:path w="1236979" h="114300">
                  <a:moveTo>
                    <a:pt x="1236599" y="38100"/>
                  </a:moveTo>
                  <a:lnTo>
                    <a:pt x="114300" y="38100"/>
                  </a:lnTo>
                  <a:lnTo>
                    <a:pt x="114300" y="76200"/>
                  </a:lnTo>
                  <a:lnTo>
                    <a:pt x="1236599" y="76200"/>
                  </a:lnTo>
                  <a:lnTo>
                    <a:pt x="1236599" y="381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74864" y="2473705"/>
              <a:ext cx="3461385" cy="2712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999476" y="2692857"/>
              <a:ext cx="2803652" cy="27157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034528" y="3039491"/>
              <a:ext cx="2697099" cy="27127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093964" y="3258946"/>
              <a:ext cx="2614803" cy="27127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909559" y="3606419"/>
              <a:ext cx="1262100" cy="27127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081516" y="3606419"/>
              <a:ext cx="1773681" cy="27127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653271" y="3825875"/>
              <a:ext cx="965542" cy="27127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522205" y="3825875"/>
              <a:ext cx="636422" cy="271272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7417307" y="1815083"/>
              <a:ext cx="3733800" cy="2514600"/>
            </a:xfrm>
            <a:custGeom>
              <a:avLst/>
              <a:gdLst/>
              <a:ahLst/>
              <a:cxnLst/>
              <a:rect l="l" t="t" r="r" b="b"/>
              <a:pathLst>
                <a:path w="3733800" h="2514600">
                  <a:moveTo>
                    <a:pt x="0" y="2514600"/>
                  </a:moveTo>
                  <a:lnTo>
                    <a:pt x="3733800" y="2514600"/>
                  </a:lnTo>
                  <a:lnTo>
                    <a:pt x="3733800" y="0"/>
                  </a:lnTo>
                  <a:lnTo>
                    <a:pt x="0" y="0"/>
                  </a:lnTo>
                  <a:lnTo>
                    <a:pt x="0" y="251460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988819" y="5356859"/>
              <a:ext cx="7492365" cy="1088390"/>
            </a:xfrm>
            <a:custGeom>
              <a:avLst/>
              <a:gdLst/>
              <a:ahLst/>
              <a:cxnLst/>
              <a:rect l="l" t="t" r="r" b="b"/>
              <a:pathLst>
                <a:path w="7492365" h="1088389">
                  <a:moveTo>
                    <a:pt x="7491983" y="0"/>
                  </a:moveTo>
                  <a:lnTo>
                    <a:pt x="0" y="0"/>
                  </a:lnTo>
                  <a:lnTo>
                    <a:pt x="0" y="1088136"/>
                  </a:lnTo>
                  <a:lnTo>
                    <a:pt x="7491983" y="1088136"/>
                  </a:lnTo>
                  <a:lnTo>
                    <a:pt x="74919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988819" y="5356859"/>
              <a:ext cx="7492365" cy="1088390"/>
            </a:xfrm>
            <a:custGeom>
              <a:avLst/>
              <a:gdLst/>
              <a:ahLst/>
              <a:cxnLst/>
              <a:rect l="l" t="t" r="r" b="b"/>
              <a:pathLst>
                <a:path w="7492365" h="1088389">
                  <a:moveTo>
                    <a:pt x="0" y="1088136"/>
                  </a:moveTo>
                  <a:lnTo>
                    <a:pt x="7491983" y="1088136"/>
                  </a:lnTo>
                  <a:lnTo>
                    <a:pt x="7491983" y="0"/>
                  </a:lnTo>
                  <a:lnTo>
                    <a:pt x="0" y="0"/>
                  </a:lnTo>
                  <a:lnTo>
                    <a:pt x="0" y="1088136"/>
                  </a:lnTo>
                  <a:close/>
                </a:path>
              </a:pathLst>
            </a:custGeom>
            <a:ln w="12192">
              <a:solidFill>
                <a:srgbClr val="50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87116" y="5954877"/>
              <a:ext cx="6577965" cy="34015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719448" y="5573877"/>
              <a:ext cx="521970" cy="32156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137025" y="5573877"/>
              <a:ext cx="3888486" cy="32156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8769095" y="1242060"/>
              <a:ext cx="1050290" cy="1051560"/>
            </a:xfrm>
            <a:custGeom>
              <a:avLst/>
              <a:gdLst/>
              <a:ahLst/>
              <a:cxnLst/>
              <a:rect l="l" t="t" r="r" b="b"/>
              <a:pathLst>
                <a:path w="1050290" h="1051560">
                  <a:moveTo>
                    <a:pt x="525018" y="0"/>
                  </a:moveTo>
                  <a:lnTo>
                    <a:pt x="477233" y="2149"/>
                  </a:lnTo>
                  <a:lnTo>
                    <a:pt x="430650" y="8472"/>
                  </a:lnTo>
                  <a:lnTo>
                    <a:pt x="385453" y="18785"/>
                  </a:lnTo>
                  <a:lnTo>
                    <a:pt x="341829" y="32900"/>
                  </a:lnTo>
                  <a:lnTo>
                    <a:pt x="299963" y="50633"/>
                  </a:lnTo>
                  <a:lnTo>
                    <a:pt x="260039" y="71797"/>
                  </a:lnTo>
                  <a:lnTo>
                    <a:pt x="222244" y="96206"/>
                  </a:lnTo>
                  <a:lnTo>
                    <a:pt x="186763" y="123676"/>
                  </a:lnTo>
                  <a:lnTo>
                    <a:pt x="153781" y="154019"/>
                  </a:lnTo>
                  <a:lnTo>
                    <a:pt x="123483" y="187050"/>
                  </a:lnTo>
                  <a:lnTo>
                    <a:pt x="96056" y="222584"/>
                  </a:lnTo>
                  <a:lnTo>
                    <a:pt x="71684" y="260434"/>
                  </a:lnTo>
                  <a:lnTo>
                    <a:pt x="50553" y="300415"/>
                  </a:lnTo>
                  <a:lnTo>
                    <a:pt x="32848" y="342341"/>
                  </a:lnTo>
                  <a:lnTo>
                    <a:pt x="18755" y="386027"/>
                  </a:lnTo>
                  <a:lnTo>
                    <a:pt x="8459" y="431285"/>
                  </a:lnTo>
                  <a:lnTo>
                    <a:pt x="2145" y="477931"/>
                  </a:lnTo>
                  <a:lnTo>
                    <a:pt x="0" y="525779"/>
                  </a:lnTo>
                  <a:lnTo>
                    <a:pt x="2145" y="573628"/>
                  </a:lnTo>
                  <a:lnTo>
                    <a:pt x="8459" y="620274"/>
                  </a:lnTo>
                  <a:lnTo>
                    <a:pt x="18755" y="665532"/>
                  </a:lnTo>
                  <a:lnTo>
                    <a:pt x="32848" y="709218"/>
                  </a:lnTo>
                  <a:lnTo>
                    <a:pt x="50553" y="751144"/>
                  </a:lnTo>
                  <a:lnTo>
                    <a:pt x="71684" y="791125"/>
                  </a:lnTo>
                  <a:lnTo>
                    <a:pt x="96056" y="828975"/>
                  </a:lnTo>
                  <a:lnTo>
                    <a:pt x="123483" y="864509"/>
                  </a:lnTo>
                  <a:lnTo>
                    <a:pt x="153781" y="897540"/>
                  </a:lnTo>
                  <a:lnTo>
                    <a:pt x="186763" y="927883"/>
                  </a:lnTo>
                  <a:lnTo>
                    <a:pt x="222244" y="955353"/>
                  </a:lnTo>
                  <a:lnTo>
                    <a:pt x="260039" y="979762"/>
                  </a:lnTo>
                  <a:lnTo>
                    <a:pt x="299963" y="1000926"/>
                  </a:lnTo>
                  <a:lnTo>
                    <a:pt x="341829" y="1018659"/>
                  </a:lnTo>
                  <a:lnTo>
                    <a:pt x="385453" y="1032774"/>
                  </a:lnTo>
                  <a:lnTo>
                    <a:pt x="430650" y="1043087"/>
                  </a:lnTo>
                  <a:lnTo>
                    <a:pt x="477233" y="1049410"/>
                  </a:lnTo>
                  <a:lnTo>
                    <a:pt x="525018" y="1051560"/>
                  </a:lnTo>
                  <a:lnTo>
                    <a:pt x="572802" y="1049410"/>
                  </a:lnTo>
                  <a:lnTo>
                    <a:pt x="619385" y="1043087"/>
                  </a:lnTo>
                  <a:lnTo>
                    <a:pt x="664582" y="1032774"/>
                  </a:lnTo>
                  <a:lnTo>
                    <a:pt x="708206" y="1018659"/>
                  </a:lnTo>
                  <a:lnTo>
                    <a:pt x="750072" y="1000926"/>
                  </a:lnTo>
                  <a:lnTo>
                    <a:pt x="789996" y="979762"/>
                  </a:lnTo>
                  <a:lnTo>
                    <a:pt x="827791" y="955353"/>
                  </a:lnTo>
                  <a:lnTo>
                    <a:pt x="863272" y="927883"/>
                  </a:lnTo>
                  <a:lnTo>
                    <a:pt x="896254" y="897540"/>
                  </a:lnTo>
                  <a:lnTo>
                    <a:pt x="926552" y="864509"/>
                  </a:lnTo>
                  <a:lnTo>
                    <a:pt x="953979" y="828975"/>
                  </a:lnTo>
                  <a:lnTo>
                    <a:pt x="978351" y="791125"/>
                  </a:lnTo>
                  <a:lnTo>
                    <a:pt x="999482" y="751144"/>
                  </a:lnTo>
                  <a:lnTo>
                    <a:pt x="1017187" y="709218"/>
                  </a:lnTo>
                  <a:lnTo>
                    <a:pt x="1031280" y="665532"/>
                  </a:lnTo>
                  <a:lnTo>
                    <a:pt x="1041576" y="620274"/>
                  </a:lnTo>
                  <a:lnTo>
                    <a:pt x="1047890" y="573628"/>
                  </a:lnTo>
                  <a:lnTo>
                    <a:pt x="1050035" y="525779"/>
                  </a:lnTo>
                  <a:lnTo>
                    <a:pt x="1047890" y="477931"/>
                  </a:lnTo>
                  <a:lnTo>
                    <a:pt x="1041576" y="431285"/>
                  </a:lnTo>
                  <a:lnTo>
                    <a:pt x="1031280" y="386027"/>
                  </a:lnTo>
                  <a:lnTo>
                    <a:pt x="1017187" y="342341"/>
                  </a:lnTo>
                  <a:lnTo>
                    <a:pt x="999482" y="300415"/>
                  </a:lnTo>
                  <a:lnTo>
                    <a:pt x="978351" y="260434"/>
                  </a:lnTo>
                  <a:lnTo>
                    <a:pt x="953979" y="222584"/>
                  </a:lnTo>
                  <a:lnTo>
                    <a:pt x="926552" y="187050"/>
                  </a:lnTo>
                  <a:lnTo>
                    <a:pt x="896254" y="154019"/>
                  </a:lnTo>
                  <a:lnTo>
                    <a:pt x="863272" y="123676"/>
                  </a:lnTo>
                  <a:lnTo>
                    <a:pt x="827791" y="96206"/>
                  </a:lnTo>
                  <a:lnTo>
                    <a:pt x="789996" y="71797"/>
                  </a:lnTo>
                  <a:lnTo>
                    <a:pt x="750072" y="50633"/>
                  </a:lnTo>
                  <a:lnTo>
                    <a:pt x="708206" y="32900"/>
                  </a:lnTo>
                  <a:lnTo>
                    <a:pt x="664582" y="18785"/>
                  </a:lnTo>
                  <a:lnTo>
                    <a:pt x="619385" y="8472"/>
                  </a:lnTo>
                  <a:lnTo>
                    <a:pt x="572802" y="2149"/>
                  </a:lnTo>
                  <a:lnTo>
                    <a:pt x="525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948928" y="1421891"/>
              <a:ext cx="691896" cy="6918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73256" y="6185915"/>
              <a:ext cx="483857" cy="5112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18290" y="6240170"/>
              <a:ext cx="267461" cy="3047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4956" y="195071"/>
              <a:ext cx="2762377" cy="3718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61995" y="195071"/>
              <a:ext cx="1925066" cy="37185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401043" y="260604"/>
              <a:ext cx="791210" cy="791210"/>
            </a:xfrm>
            <a:custGeom>
              <a:avLst/>
              <a:gdLst/>
              <a:ahLst/>
              <a:cxnLst/>
              <a:rect l="l" t="t" r="r" b="b"/>
              <a:pathLst>
                <a:path w="791209" h="791210">
                  <a:moveTo>
                    <a:pt x="395477" y="0"/>
                  </a:moveTo>
                  <a:lnTo>
                    <a:pt x="349352" y="2660"/>
                  </a:lnTo>
                  <a:lnTo>
                    <a:pt x="304791" y="10443"/>
                  </a:lnTo>
                  <a:lnTo>
                    <a:pt x="262090" y="23053"/>
                  </a:lnTo>
                  <a:lnTo>
                    <a:pt x="221546" y="40192"/>
                  </a:lnTo>
                  <a:lnTo>
                    <a:pt x="183456" y="61565"/>
                  </a:lnTo>
                  <a:lnTo>
                    <a:pt x="148116" y="86874"/>
                  </a:lnTo>
                  <a:lnTo>
                    <a:pt x="115823" y="115824"/>
                  </a:lnTo>
                  <a:lnTo>
                    <a:pt x="86874" y="148116"/>
                  </a:lnTo>
                  <a:lnTo>
                    <a:pt x="61565" y="183456"/>
                  </a:lnTo>
                  <a:lnTo>
                    <a:pt x="40192" y="221546"/>
                  </a:lnTo>
                  <a:lnTo>
                    <a:pt x="23053" y="262090"/>
                  </a:lnTo>
                  <a:lnTo>
                    <a:pt x="10443" y="304791"/>
                  </a:lnTo>
                  <a:lnTo>
                    <a:pt x="2660" y="349352"/>
                  </a:lnTo>
                  <a:lnTo>
                    <a:pt x="0" y="395478"/>
                  </a:lnTo>
                  <a:lnTo>
                    <a:pt x="2660" y="441603"/>
                  </a:lnTo>
                  <a:lnTo>
                    <a:pt x="10443" y="486164"/>
                  </a:lnTo>
                  <a:lnTo>
                    <a:pt x="23053" y="528865"/>
                  </a:lnTo>
                  <a:lnTo>
                    <a:pt x="40192" y="569409"/>
                  </a:lnTo>
                  <a:lnTo>
                    <a:pt x="61565" y="607499"/>
                  </a:lnTo>
                  <a:lnTo>
                    <a:pt x="86874" y="642839"/>
                  </a:lnTo>
                  <a:lnTo>
                    <a:pt x="115824" y="675132"/>
                  </a:lnTo>
                  <a:lnTo>
                    <a:pt x="148116" y="704081"/>
                  </a:lnTo>
                  <a:lnTo>
                    <a:pt x="183456" y="729390"/>
                  </a:lnTo>
                  <a:lnTo>
                    <a:pt x="221546" y="750763"/>
                  </a:lnTo>
                  <a:lnTo>
                    <a:pt x="262090" y="767902"/>
                  </a:lnTo>
                  <a:lnTo>
                    <a:pt x="304791" y="780512"/>
                  </a:lnTo>
                  <a:lnTo>
                    <a:pt x="349352" y="788295"/>
                  </a:lnTo>
                  <a:lnTo>
                    <a:pt x="395477" y="790956"/>
                  </a:lnTo>
                  <a:lnTo>
                    <a:pt x="441603" y="788295"/>
                  </a:lnTo>
                  <a:lnTo>
                    <a:pt x="486164" y="780512"/>
                  </a:lnTo>
                  <a:lnTo>
                    <a:pt x="528865" y="767902"/>
                  </a:lnTo>
                  <a:lnTo>
                    <a:pt x="569409" y="750763"/>
                  </a:lnTo>
                  <a:lnTo>
                    <a:pt x="607499" y="729390"/>
                  </a:lnTo>
                  <a:lnTo>
                    <a:pt x="642839" y="704081"/>
                  </a:lnTo>
                  <a:lnTo>
                    <a:pt x="675131" y="675132"/>
                  </a:lnTo>
                  <a:lnTo>
                    <a:pt x="704081" y="642839"/>
                  </a:lnTo>
                  <a:lnTo>
                    <a:pt x="729390" y="607499"/>
                  </a:lnTo>
                  <a:lnTo>
                    <a:pt x="750763" y="569409"/>
                  </a:lnTo>
                  <a:lnTo>
                    <a:pt x="767902" y="528865"/>
                  </a:lnTo>
                  <a:lnTo>
                    <a:pt x="780512" y="486164"/>
                  </a:lnTo>
                  <a:lnTo>
                    <a:pt x="788295" y="441603"/>
                  </a:lnTo>
                  <a:lnTo>
                    <a:pt x="790955" y="395478"/>
                  </a:lnTo>
                  <a:lnTo>
                    <a:pt x="788295" y="349352"/>
                  </a:lnTo>
                  <a:lnTo>
                    <a:pt x="780512" y="304791"/>
                  </a:lnTo>
                  <a:lnTo>
                    <a:pt x="767902" y="262090"/>
                  </a:lnTo>
                  <a:lnTo>
                    <a:pt x="750763" y="221546"/>
                  </a:lnTo>
                  <a:lnTo>
                    <a:pt x="729390" y="183456"/>
                  </a:lnTo>
                  <a:lnTo>
                    <a:pt x="704081" y="148116"/>
                  </a:lnTo>
                  <a:lnTo>
                    <a:pt x="675131" y="115823"/>
                  </a:lnTo>
                  <a:lnTo>
                    <a:pt x="642839" y="86874"/>
                  </a:lnTo>
                  <a:lnTo>
                    <a:pt x="607499" y="61565"/>
                  </a:lnTo>
                  <a:lnTo>
                    <a:pt x="569409" y="40192"/>
                  </a:lnTo>
                  <a:lnTo>
                    <a:pt x="528865" y="23053"/>
                  </a:lnTo>
                  <a:lnTo>
                    <a:pt x="486164" y="10443"/>
                  </a:lnTo>
                  <a:lnTo>
                    <a:pt x="441603" y="2660"/>
                  </a:lnTo>
                  <a:lnTo>
                    <a:pt x="395477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487911" y="336804"/>
              <a:ext cx="704088" cy="62763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4608" y="1973833"/>
              <a:ext cx="2530475" cy="3048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4608" y="2220417"/>
              <a:ext cx="2038095" cy="3051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4608" y="2467991"/>
              <a:ext cx="1628139" cy="3048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62227" y="3126358"/>
              <a:ext cx="2842133" cy="3048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62227" y="3373246"/>
              <a:ext cx="2776855" cy="3048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62227" y="3619830"/>
              <a:ext cx="839850" cy="30510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97049" y="3619830"/>
              <a:ext cx="1424813" cy="30510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112261" y="3619830"/>
              <a:ext cx="636422" cy="30510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86740" y="1975103"/>
              <a:ext cx="238125" cy="1449705"/>
            </a:xfrm>
            <a:custGeom>
              <a:avLst/>
              <a:gdLst/>
              <a:ahLst/>
              <a:cxnLst/>
              <a:rect l="l" t="t" r="r" b="b"/>
              <a:pathLst>
                <a:path w="238124" h="1449704">
                  <a:moveTo>
                    <a:pt x="219456" y="1303020"/>
                  </a:moveTo>
                  <a:lnTo>
                    <a:pt x="0" y="1156716"/>
                  </a:lnTo>
                  <a:lnTo>
                    <a:pt x="0" y="1449324"/>
                  </a:lnTo>
                  <a:lnTo>
                    <a:pt x="219456" y="1303020"/>
                  </a:lnTo>
                  <a:close/>
                </a:path>
                <a:path w="238124" h="1449704">
                  <a:moveTo>
                    <a:pt x="237744" y="146304"/>
                  </a:moveTo>
                  <a:lnTo>
                    <a:pt x="18288" y="0"/>
                  </a:lnTo>
                  <a:lnTo>
                    <a:pt x="18288" y="292608"/>
                  </a:lnTo>
                  <a:lnTo>
                    <a:pt x="237744" y="146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64056" y="3908425"/>
              <a:ext cx="1005840" cy="3048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969261" y="3908425"/>
              <a:ext cx="1657731" cy="3048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516503" y="3908425"/>
              <a:ext cx="841248" cy="3048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64056" y="4155313"/>
              <a:ext cx="2732405" cy="3048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64056" y="4401896"/>
              <a:ext cx="267462" cy="30510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42364" y="4401896"/>
              <a:ext cx="535304" cy="30510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670557" y="4401896"/>
              <a:ext cx="1343659" cy="30510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64056" y="4649470"/>
              <a:ext cx="985812" cy="3048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926589" y="4649470"/>
              <a:ext cx="1856739" cy="3048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64056" y="4896358"/>
              <a:ext cx="1855724" cy="3048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361688" y="2264664"/>
              <a:ext cx="6630923" cy="31440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740663"/>
              <a:ext cx="12192000" cy="6117590"/>
            </a:xfrm>
            <a:custGeom>
              <a:avLst/>
              <a:gdLst/>
              <a:ahLst/>
              <a:cxnLst/>
              <a:rect l="l" t="t" r="r" b="b"/>
              <a:pathLst>
                <a:path w="12192000" h="6117590">
                  <a:moveTo>
                    <a:pt x="0" y="6117331"/>
                  </a:moveTo>
                  <a:lnTo>
                    <a:pt x="12192000" y="611733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117331"/>
                  </a:lnTo>
                  <a:close/>
                </a:path>
              </a:pathLst>
            </a:custGeom>
            <a:solidFill>
              <a:srgbClr val="095C08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59540" y="6185915"/>
              <a:ext cx="509777" cy="5112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04573" y="6240170"/>
              <a:ext cx="306324" cy="3047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7453" y="195071"/>
              <a:ext cx="4116831" cy="3718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401043" y="260604"/>
              <a:ext cx="791210" cy="791210"/>
            </a:xfrm>
            <a:custGeom>
              <a:avLst/>
              <a:gdLst/>
              <a:ahLst/>
              <a:cxnLst/>
              <a:rect l="l" t="t" r="r" b="b"/>
              <a:pathLst>
                <a:path w="791209" h="791210">
                  <a:moveTo>
                    <a:pt x="395477" y="0"/>
                  </a:moveTo>
                  <a:lnTo>
                    <a:pt x="349352" y="2660"/>
                  </a:lnTo>
                  <a:lnTo>
                    <a:pt x="304791" y="10443"/>
                  </a:lnTo>
                  <a:lnTo>
                    <a:pt x="262090" y="23053"/>
                  </a:lnTo>
                  <a:lnTo>
                    <a:pt x="221546" y="40192"/>
                  </a:lnTo>
                  <a:lnTo>
                    <a:pt x="183456" y="61565"/>
                  </a:lnTo>
                  <a:lnTo>
                    <a:pt x="148116" y="86874"/>
                  </a:lnTo>
                  <a:lnTo>
                    <a:pt x="115823" y="115824"/>
                  </a:lnTo>
                  <a:lnTo>
                    <a:pt x="86874" y="148116"/>
                  </a:lnTo>
                  <a:lnTo>
                    <a:pt x="61565" y="183456"/>
                  </a:lnTo>
                  <a:lnTo>
                    <a:pt x="40192" y="221546"/>
                  </a:lnTo>
                  <a:lnTo>
                    <a:pt x="23053" y="262090"/>
                  </a:lnTo>
                  <a:lnTo>
                    <a:pt x="10443" y="304791"/>
                  </a:lnTo>
                  <a:lnTo>
                    <a:pt x="2660" y="349352"/>
                  </a:lnTo>
                  <a:lnTo>
                    <a:pt x="0" y="395478"/>
                  </a:lnTo>
                  <a:lnTo>
                    <a:pt x="2660" y="441603"/>
                  </a:lnTo>
                  <a:lnTo>
                    <a:pt x="10443" y="486164"/>
                  </a:lnTo>
                  <a:lnTo>
                    <a:pt x="23053" y="528865"/>
                  </a:lnTo>
                  <a:lnTo>
                    <a:pt x="40192" y="569409"/>
                  </a:lnTo>
                  <a:lnTo>
                    <a:pt x="61565" y="607499"/>
                  </a:lnTo>
                  <a:lnTo>
                    <a:pt x="86874" y="642839"/>
                  </a:lnTo>
                  <a:lnTo>
                    <a:pt x="115824" y="675132"/>
                  </a:lnTo>
                  <a:lnTo>
                    <a:pt x="148116" y="704081"/>
                  </a:lnTo>
                  <a:lnTo>
                    <a:pt x="183456" y="729390"/>
                  </a:lnTo>
                  <a:lnTo>
                    <a:pt x="221546" y="750763"/>
                  </a:lnTo>
                  <a:lnTo>
                    <a:pt x="262090" y="767902"/>
                  </a:lnTo>
                  <a:lnTo>
                    <a:pt x="304791" y="780512"/>
                  </a:lnTo>
                  <a:lnTo>
                    <a:pt x="349352" y="788295"/>
                  </a:lnTo>
                  <a:lnTo>
                    <a:pt x="395477" y="790956"/>
                  </a:lnTo>
                  <a:lnTo>
                    <a:pt x="441603" y="788295"/>
                  </a:lnTo>
                  <a:lnTo>
                    <a:pt x="486164" y="780512"/>
                  </a:lnTo>
                  <a:lnTo>
                    <a:pt x="528865" y="767902"/>
                  </a:lnTo>
                  <a:lnTo>
                    <a:pt x="569409" y="750763"/>
                  </a:lnTo>
                  <a:lnTo>
                    <a:pt x="607499" y="729390"/>
                  </a:lnTo>
                  <a:lnTo>
                    <a:pt x="642839" y="704081"/>
                  </a:lnTo>
                  <a:lnTo>
                    <a:pt x="675131" y="675132"/>
                  </a:lnTo>
                  <a:lnTo>
                    <a:pt x="704081" y="642839"/>
                  </a:lnTo>
                  <a:lnTo>
                    <a:pt x="729390" y="607499"/>
                  </a:lnTo>
                  <a:lnTo>
                    <a:pt x="750763" y="569409"/>
                  </a:lnTo>
                  <a:lnTo>
                    <a:pt x="767902" y="528865"/>
                  </a:lnTo>
                  <a:lnTo>
                    <a:pt x="780512" y="486164"/>
                  </a:lnTo>
                  <a:lnTo>
                    <a:pt x="788295" y="441603"/>
                  </a:lnTo>
                  <a:lnTo>
                    <a:pt x="790955" y="395478"/>
                  </a:lnTo>
                  <a:lnTo>
                    <a:pt x="788295" y="349352"/>
                  </a:lnTo>
                  <a:lnTo>
                    <a:pt x="780512" y="304791"/>
                  </a:lnTo>
                  <a:lnTo>
                    <a:pt x="767902" y="262090"/>
                  </a:lnTo>
                  <a:lnTo>
                    <a:pt x="750763" y="221546"/>
                  </a:lnTo>
                  <a:lnTo>
                    <a:pt x="729390" y="183456"/>
                  </a:lnTo>
                  <a:lnTo>
                    <a:pt x="704081" y="148116"/>
                  </a:lnTo>
                  <a:lnTo>
                    <a:pt x="675131" y="115823"/>
                  </a:lnTo>
                  <a:lnTo>
                    <a:pt x="642839" y="86874"/>
                  </a:lnTo>
                  <a:lnTo>
                    <a:pt x="607499" y="61565"/>
                  </a:lnTo>
                  <a:lnTo>
                    <a:pt x="569409" y="40192"/>
                  </a:lnTo>
                  <a:lnTo>
                    <a:pt x="528865" y="23053"/>
                  </a:lnTo>
                  <a:lnTo>
                    <a:pt x="486164" y="10443"/>
                  </a:lnTo>
                  <a:lnTo>
                    <a:pt x="441603" y="2660"/>
                  </a:lnTo>
                  <a:lnTo>
                    <a:pt x="395477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87911" y="336804"/>
              <a:ext cx="704088" cy="62763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03191" y="1924811"/>
              <a:ext cx="6789419" cy="328269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42416" y="3546094"/>
              <a:ext cx="1267688" cy="3047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2416" y="3792982"/>
              <a:ext cx="1818894" cy="3048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2416" y="4039870"/>
              <a:ext cx="1224102" cy="3048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2416" y="4286758"/>
              <a:ext cx="1531620" cy="3048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2416" y="4533341"/>
              <a:ext cx="855573" cy="30510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86740" y="1924811"/>
              <a:ext cx="238125" cy="1880870"/>
            </a:xfrm>
            <a:custGeom>
              <a:avLst/>
              <a:gdLst/>
              <a:ahLst/>
              <a:cxnLst/>
              <a:rect l="l" t="t" r="r" b="b"/>
              <a:pathLst>
                <a:path w="238124" h="1880870">
                  <a:moveTo>
                    <a:pt x="219456" y="1734312"/>
                  </a:moveTo>
                  <a:lnTo>
                    <a:pt x="0" y="1588008"/>
                  </a:lnTo>
                  <a:lnTo>
                    <a:pt x="0" y="1880616"/>
                  </a:lnTo>
                  <a:lnTo>
                    <a:pt x="219456" y="1734312"/>
                  </a:lnTo>
                  <a:close/>
                </a:path>
                <a:path w="238124" h="1880870">
                  <a:moveTo>
                    <a:pt x="237744" y="145542"/>
                  </a:moveTo>
                  <a:lnTo>
                    <a:pt x="18288" y="0"/>
                  </a:lnTo>
                  <a:lnTo>
                    <a:pt x="18288" y="291084"/>
                  </a:lnTo>
                  <a:lnTo>
                    <a:pt x="237744" y="1455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41806" y="1964435"/>
              <a:ext cx="2160778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41806" y="2211323"/>
              <a:ext cx="1532890" cy="3048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41806" y="2458161"/>
              <a:ext cx="481965" cy="3051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27352" y="2458161"/>
              <a:ext cx="1318386" cy="30510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41806" y="2704795"/>
              <a:ext cx="2487930" cy="3051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41806" y="2952242"/>
              <a:ext cx="2100199" cy="3048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62588" y="6185915"/>
              <a:ext cx="503694" cy="5112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07621" y="6240170"/>
              <a:ext cx="297179" cy="3047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4956" y="207899"/>
              <a:ext cx="3549777" cy="3718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401043" y="260604"/>
              <a:ext cx="791210" cy="791210"/>
            </a:xfrm>
            <a:custGeom>
              <a:avLst/>
              <a:gdLst/>
              <a:ahLst/>
              <a:cxnLst/>
              <a:rect l="l" t="t" r="r" b="b"/>
              <a:pathLst>
                <a:path w="791209" h="791210">
                  <a:moveTo>
                    <a:pt x="395477" y="0"/>
                  </a:moveTo>
                  <a:lnTo>
                    <a:pt x="349352" y="2660"/>
                  </a:lnTo>
                  <a:lnTo>
                    <a:pt x="304791" y="10443"/>
                  </a:lnTo>
                  <a:lnTo>
                    <a:pt x="262090" y="23053"/>
                  </a:lnTo>
                  <a:lnTo>
                    <a:pt x="221546" y="40192"/>
                  </a:lnTo>
                  <a:lnTo>
                    <a:pt x="183456" y="61565"/>
                  </a:lnTo>
                  <a:lnTo>
                    <a:pt x="148116" y="86874"/>
                  </a:lnTo>
                  <a:lnTo>
                    <a:pt x="115823" y="115824"/>
                  </a:lnTo>
                  <a:lnTo>
                    <a:pt x="86874" y="148116"/>
                  </a:lnTo>
                  <a:lnTo>
                    <a:pt x="61565" y="183456"/>
                  </a:lnTo>
                  <a:lnTo>
                    <a:pt x="40192" y="221546"/>
                  </a:lnTo>
                  <a:lnTo>
                    <a:pt x="23053" y="262090"/>
                  </a:lnTo>
                  <a:lnTo>
                    <a:pt x="10443" y="304791"/>
                  </a:lnTo>
                  <a:lnTo>
                    <a:pt x="2660" y="349352"/>
                  </a:lnTo>
                  <a:lnTo>
                    <a:pt x="0" y="395478"/>
                  </a:lnTo>
                  <a:lnTo>
                    <a:pt x="2660" y="441603"/>
                  </a:lnTo>
                  <a:lnTo>
                    <a:pt x="10443" y="486164"/>
                  </a:lnTo>
                  <a:lnTo>
                    <a:pt x="23053" y="528865"/>
                  </a:lnTo>
                  <a:lnTo>
                    <a:pt x="40192" y="569409"/>
                  </a:lnTo>
                  <a:lnTo>
                    <a:pt x="61565" y="607499"/>
                  </a:lnTo>
                  <a:lnTo>
                    <a:pt x="86874" y="642839"/>
                  </a:lnTo>
                  <a:lnTo>
                    <a:pt x="115824" y="675132"/>
                  </a:lnTo>
                  <a:lnTo>
                    <a:pt x="148116" y="704081"/>
                  </a:lnTo>
                  <a:lnTo>
                    <a:pt x="183456" y="729390"/>
                  </a:lnTo>
                  <a:lnTo>
                    <a:pt x="221546" y="750763"/>
                  </a:lnTo>
                  <a:lnTo>
                    <a:pt x="262090" y="767902"/>
                  </a:lnTo>
                  <a:lnTo>
                    <a:pt x="304791" y="780512"/>
                  </a:lnTo>
                  <a:lnTo>
                    <a:pt x="349352" y="788295"/>
                  </a:lnTo>
                  <a:lnTo>
                    <a:pt x="395477" y="790956"/>
                  </a:lnTo>
                  <a:lnTo>
                    <a:pt x="441603" y="788295"/>
                  </a:lnTo>
                  <a:lnTo>
                    <a:pt x="486164" y="780512"/>
                  </a:lnTo>
                  <a:lnTo>
                    <a:pt x="528865" y="767902"/>
                  </a:lnTo>
                  <a:lnTo>
                    <a:pt x="569409" y="750763"/>
                  </a:lnTo>
                  <a:lnTo>
                    <a:pt x="607499" y="729390"/>
                  </a:lnTo>
                  <a:lnTo>
                    <a:pt x="642839" y="704081"/>
                  </a:lnTo>
                  <a:lnTo>
                    <a:pt x="675131" y="675132"/>
                  </a:lnTo>
                  <a:lnTo>
                    <a:pt x="704081" y="642839"/>
                  </a:lnTo>
                  <a:lnTo>
                    <a:pt x="729390" y="607499"/>
                  </a:lnTo>
                  <a:lnTo>
                    <a:pt x="750763" y="569409"/>
                  </a:lnTo>
                  <a:lnTo>
                    <a:pt x="767902" y="528865"/>
                  </a:lnTo>
                  <a:lnTo>
                    <a:pt x="780512" y="486164"/>
                  </a:lnTo>
                  <a:lnTo>
                    <a:pt x="788295" y="441603"/>
                  </a:lnTo>
                  <a:lnTo>
                    <a:pt x="790955" y="395478"/>
                  </a:lnTo>
                  <a:lnTo>
                    <a:pt x="788295" y="349352"/>
                  </a:lnTo>
                  <a:lnTo>
                    <a:pt x="780512" y="304791"/>
                  </a:lnTo>
                  <a:lnTo>
                    <a:pt x="767902" y="262090"/>
                  </a:lnTo>
                  <a:lnTo>
                    <a:pt x="750763" y="221546"/>
                  </a:lnTo>
                  <a:lnTo>
                    <a:pt x="729390" y="183456"/>
                  </a:lnTo>
                  <a:lnTo>
                    <a:pt x="704081" y="148116"/>
                  </a:lnTo>
                  <a:lnTo>
                    <a:pt x="675131" y="115823"/>
                  </a:lnTo>
                  <a:lnTo>
                    <a:pt x="642839" y="86874"/>
                  </a:lnTo>
                  <a:lnTo>
                    <a:pt x="607499" y="61565"/>
                  </a:lnTo>
                  <a:lnTo>
                    <a:pt x="569409" y="40192"/>
                  </a:lnTo>
                  <a:lnTo>
                    <a:pt x="528865" y="23053"/>
                  </a:lnTo>
                  <a:lnTo>
                    <a:pt x="486164" y="10443"/>
                  </a:lnTo>
                  <a:lnTo>
                    <a:pt x="441603" y="2660"/>
                  </a:lnTo>
                  <a:lnTo>
                    <a:pt x="395477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39411" y="1629155"/>
              <a:ext cx="6522719" cy="379780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487911" y="336804"/>
              <a:ext cx="704088" cy="62763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42416" y="2898013"/>
              <a:ext cx="2807335" cy="3048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2416" y="3144977"/>
              <a:ext cx="2433193" cy="3051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2416" y="3391484"/>
              <a:ext cx="711403" cy="30510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86740" y="1720595"/>
              <a:ext cx="238125" cy="1437640"/>
            </a:xfrm>
            <a:custGeom>
              <a:avLst/>
              <a:gdLst/>
              <a:ahLst/>
              <a:cxnLst/>
              <a:rect l="l" t="t" r="r" b="b"/>
              <a:pathLst>
                <a:path w="238124" h="1437639">
                  <a:moveTo>
                    <a:pt x="219456" y="1290828"/>
                  </a:moveTo>
                  <a:lnTo>
                    <a:pt x="0" y="1144524"/>
                  </a:lnTo>
                  <a:lnTo>
                    <a:pt x="0" y="1437132"/>
                  </a:lnTo>
                  <a:lnTo>
                    <a:pt x="219456" y="1290828"/>
                  </a:lnTo>
                  <a:close/>
                </a:path>
                <a:path w="238124" h="1437639">
                  <a:moveTo>
                    <a:pt x="237744" y="146304"/>
                  </a:moveTo>
                  <a:lnTo>
                    <a:pt x="18288" y="0"/>
                  </a:lnTo>
                  <a:lnTo>
                    <a:pt x="18288" y="292608"/>
                  </a:lnTo>
                  <a:lnTo>
                    <a:pt x="237744" y="146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1806" y="1761108"/>
              <a:ext cx="2481072" cy="3048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1806" y="2008073"/>
              <a:ext cx="2038350" cy="30510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41806" y="2254580"/>
              <a:ext cx="1628139" cy="30510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55217" y="4013911"/>
              <a:ext cx="1923795" cy="30510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5217" y="4261358"/>
              <a:ext cx="2934081" cy="3048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55217" y="4508246"/>
              <a:ext cx="2409571" cy="3048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55217" y="4755134"/>
              <a:ext cx="1827022" cy="3048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55217" y="5002021"/>
              <a:ext cx="1944751" cy="30479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00455" y="3982211"/>
              <a:ext cx="218440" cy="291465"/>
            </a:xfrm>
            <a:custGeom>
              <a:avLst/>
              <a:gdLst/>
              <a:ahLst/>
              <a:cxnLst/>
              <a:rect l="l" t="t" r="r" b="b"/>
              <a:pathLst>
                <a:path w="218439" h="291464">
                  <a:moveTo>
                    <a:pt x="0" y="0"/>
                  </a:moveTo>
                  <a:lnTo>
                    <a:pt x="0" y="291083"/>
                  </a:lnTo>
                  <a:lnTo>
                    <a:pt x="217931" y="1455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5" y="0"/>
            <a:ext cx="12185904" cy="68579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17807" y="0"/>
            <a:ext cx="774700" cy="6858000"/>
          </a:xfrm>
          <a:custGeom>
            <a:avLst/>
            <a:gdLst/>
            <a:ahLst/>
            <a:cxnLst/>
            <a:rect l="l" t="t" r="r" b="b"/>
            <a:pathLst>
              <a:path w="774700" h="6858000">
                <a:moveTo>
                  <a:pt x="774192" y="6857997"/>
                </a:moveTo>
                <a:lnTo>
                  <a:pt x="774192" y="0"/>
                </a:lnTo>
                <a:lnTo>
                  <a:pt x="0" y="0"/>
                </a:lnTo>
                <a:lnTo>
                  <a:pt x="0" y="6857997"/>
                </a:lnTo>
                <a:lnTo>
                  <a:pt x="774192" y="6857997"/>
                </a:lnTo>
                <a:close/>
              </a:path>
            </a:pathLst>
          </a:custGeom>
          <a:solidFill>
            <a:srgbClr val="FFFFFF">
              <a:alpha val="3215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552702" y="5680252"/>
            <a:ext cx="8713470" cy="805180"/>
            <a:chOff x="1552702" y="5680252"/>
            <a:chExt cx="8713470" cy="80518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2702" y="5680252"/>
              <a:ext cx="8713343" cy="42367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20084" y="6060948"/>
              <a:ext cx="4292600" cy="423976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6687057" y="476376"/>
            <a:ext cx="2208530" cy="664845"/>
            <a:chOff x="6687057" y="476376"/>
            <a:chExt cx="2208530" cy="66484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31837" y="476376"/>
              <a:ext cx="1913381" cy="2377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87057" y="689432"/>
              <a:ext cx="2208149" cy="23804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00417" y="903477"/>
              <a:ext cx="1781302" cy="237744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0" y="1498091"/>
            <a:ext cx="11417935" cy="2540635"/>
            <a:chOff x="0" y="1498091"/>
            <a:chExt cx="11417935" cy="2540635"/>
          </a:xfrm>
        </p:grpSpPr>
        <p:sp>
          <p:nvSpPr>
            <p:cNvPr id="13" name="object 13"/>
            <p:cNvSpPr/>
            <p:nvPr/>
          </p:nvSpPr>
          <p:spPr>
            <a:xfrm>
              <a:off x="0" y="1498091"/>
              <a:ext cx="11417935" cy="2540635"/>
            </a:xfrm>
            <a:custGeom>
              <a:avLst/>
              <a:gdLst/>
              <a:ahLst/>
              <a:cxnLst/>
              <a:rect l="l" t="t" r="r" b="b"/>
              <a:pathLst>
                <a:path w="11417935" h="2540635">
                  <a:moveTo>
                    <a:pt x="11417808" y="0"/>
                  </a:moveTo>
                  <a:lnTo>
                    <a:pt x="0" y="0"/>
                  </a:lnTo>
                  <a:lnTo>
                    <a:pt x="0" y="2540507"/>
                  </a:lnTo>
                  <a:lnTo>
                    <a:pt x="11417808" y="2540507"/>
                  </a:lnTo>
                  <a:lnTo>
                    <a:pt x="11417808" y="0"/>
                  </a:lnTo>
                  <a:close/>
                </a:path>
              </a:pathLst>
            </a:custGeom>
            <a:solidFill>
              <a:srgbClr val="1F6217">
                <a:alpha val="6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23019" y="1629155"/>
              <a:ext cx="1670303" cy="167182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460103" y="3422268"/>
              <a:ext cx="874534" cy="23774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281794" y="3635324"/>
              <a:ext cx="1155103" cy="238048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3229101" y="482473"/>
            <a:ext cx="1551305" cy="664845"/>
            <a:chOff x="3229101" y="482473"/>
            <a:chExt cx="1551305" cy="664845"/>
          </a:xfrm>
        </p:grpSpPr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42817" y="482473"/>
              <a:ext cx="1484883" cy="23774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61689" y="695833"/>
              <a:ext cx="1288288" cy="23774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29101" y="909193"/>
              <a:ext cx="1550797" cy="237743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32688" y="1685544"/>
            <a:ext cx="1616964" cy="1616964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556869" y="3451225"/>
            <a:ext cx="2497455" cy="451484"/>
            <a:chOff x="556869" y="3451225"/>
            <a:chExt cx="2497455" cy="451484"/>
          </a:xfrm>
        </p:grpSpPr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01191" y="3451225"/>
              <a:ext cx="874166" cy="23774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56869" y="3664584"/>
              <a:ext cx="2497201" cy="237744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4945379" y="1659635"/>
            <a:ext cx="1645920" cy="1645920"/>
            <a:chOff x="4945379" y="1659635"/>
            <a:chExt cx="1645920" cy="1645920"/>
          </a:xfrm>
        </p:grpSpPr>
        <p:sp>
          <p:nvSpPr>
            <p:cNvPr id="26" name="object 26"/>
            <p:cNvSpPr/>
            <p:nvPr/>
          </p:nvSpPr>
          <p:spPr>
            <a:xfrm>
              <a:off x="4945379" y="1659635"/>
              <a:ext cx="1645920" cy="1645920"/>
            </a:xfrm>
            <a:custGeom>
              <a:avLst/>
              <a:gdLst/>
              <a:ahLst/>
              <a:cxnLst/>
              <a:rect l="l" t="t" r="r" b="b"/>
              <a:pathLst>
                <a:path w="1645920" h="1645920">
                  <a:moveTo>
                    <a:pt x="822960" y="0"/>
                  </a:moveTo>
                  <a:lnTo>
                    <a:pt x="774602" y="1396"/>
                  </a:lnTo>
                  <a:lnTo>
                    <a:pt x="726980" y="5536"/>
                  </a:lnTo>
                  <a:lnTo>
                    <a:pt x="680172" y="12340"/>
                  </a:lnTo>
                  <a:lnTo>
                    <a:pt x="634255" y="21733"/>
                  </a:lnTo>
                  <a:lnTo>
                    <a:pt x="589304" y="33637"/>
                  </a:lnTo>
                  <a:lnTo>
                    <a:pt x="545399" y="47974"/>
                  </a:lnTo>
                  <a:lnTo>
                    <a:pt x="502616" y="64668"/>
                  </a:lnTo>
                  <a:lnTo>
                    <a:pt x="461032" y="83642"/>
                  </a:lnTo>
                  <a:lnTo>
                    <a:pt x="420724" y="104818"/>
                  </a:lnTo>
                  <a:lnTo>
                    <a:pt x="381769" y="128118"/>
                  </a:lnTo>
                  <a:lnTo>
                    <a:pt x="344246" y="153467"/>
                  </a:lnTo>
                  <a:lnTo>
                    <a:pt x="308230" y="180787"/>
                  </a:lnTo>
                  <a:lnTo>
                    <a:pt x="273799" y="210000"/>
                  </a:lnTo>
                  <a:lnTo>
                    <a:pt x="241030" y="241030"/>
                  </a:lnTo>
                  <a:lnTo>
                    <a:pt x="210000" y="273799"/>
                  </a:lnTo>
                  <a:lnTo>
                    <a:pt x="180787" y="308230"/>
                  </a:lnTo>
                  <a:lnTo>
                    <a:pt x="153467" y="344246"/>
                  </a:lnTo>
                  <a:lnTo>
                    <a:pt x="128118" y="381769"/>
                  </a:lnTo>
                  <a:lnTo>
                    <a:pt x="104818" y="420724"/>
                  </a:lnTo>
                  <a:lnTo>
                    <a:pt x="83642" y="461032"/>
                  </a:lnTo>
                  <a:lnTo>
                    <a:pt x="64668" y="502616"/>
                  </a:lnTo>
                  <a:lnTo>
                    <a:pt x="47974" y="545399"/>
                  </a:lnTo>
                  <a:lnTo>
                    <a:pt x="33637" y="589304"/>
                  </a:lnTo>
                  <a:lnTo>
                    <a:pt x="21733" y="634255"/>
                  </a:lnTo>
                  <a:lnTo>
                    <a:pt x="12340" y="680172"/>
                  </a:lnTo>
                  <a:lnTo>
                    <a:pt x="5536" y="726980"/>
                  </a:lnTo>
                  <a:lnTo>
                    <a:pt x="1396" y="774602"/>
                  </a:lnTo>
                  <a:lnTo>
                    <a:pt x="0" y="822960"/>
                  </a:lnTo>
                  <a:lnTo>
                    <a:pt x="1396" y="871317"/>
                  </a:lnTo>
                  <a:lnTo>
                    <a:pt x="5536" y="918939"/>
                  </a:lnTo>
                  <a:lnTo>
                    <a:pt x="12340" y="965747"/>
                  </a:lnTo>
                  <a:lnTo>
                    <a:pt x="21733" y="1011664"/>
                  </a:lnTo>
                  <a:lnTo>
                    <a:pt x="33637" y="1056615"/>
                  </a:lnTo>
                  <a:lnTo>
                    <a:pt x="47974" y="1100520"/>
                  </a:lnTo>
                  <a:lnTo>
                    <a:pt x="64668" y="1143303"/>
                  </a:lnTo>
                  <a:lnTo>
                    <a:pt x="83642" y="1184887"/>
                  </a:lnTo>
                  <a:lnTo>
                    <a:pt x="104818" y="1225195"/>
                  </a:lnTo>
                  <a:lnTo>
                    <a:pt x="128118" y="1264150"/>
                  </a:lnTo>
                  <a:lnTo>
                    <a:pt x="153467" y="1301673"/>
                  </a:lnTo>
                  <a:lnTo>
                    <a:pt x="180787" y="1337689"/>
                  </a:lnTo>
                  <a:lnTo>
                    <a:pt x="210000" y="1372120"/>
                  </a:lnTo>
                  <a:lnTo>
                    <a:pt x="241030" y="1404889"/>
                  </a:lnTo>
                  <a:lnTo>
                    <a:pt x="273799" y="1435919"/>
                  </a:lnTo>
                  <a:lnTo>
                    <a:pt x="308230" y="1465132"/>
                  </a:lnTo>
                  <a:lnTo>
                    <a:pt x="344246" y="1492452"/>
                  </a:lnTo>
                  <a:lnTo>
                    <a:pt x="381769" y="1517801"/>
                  </a:lnTo>
                  <a:lnTo>
                    <a:pt x="420724" y="1541101"/>
                  </a:lnTo>
                  <a:lnTo>
                    <a:pt x="461032" y="1562277"/>
                  </a:lnTo>
                  <a:lnTo>
                    <a:pt x="502616" y="1581251"/>
                  </a:lnTo>
                  <a:lnTo>
                    <a:pt x="545399" y="1597945"/>
                  </a:lnTo>
                  <a:lnTo>
                    <a:pt x="589304" y="1612282"/>
                  </a:lnTo>
                  <a:lnTo>
                    <a:pt x="634255" y="1624186"/>
                  </a:lnTo>
                  <a:lnTo>
                    <a:pt x="680172" y="1633579"/>
                  </a:lnTo>
                  <a:lnTo>
                    <a:pt x="726980" y="1640383"/>
                  </a:lnTo>
                  <a:lnTo>
                    <a:pt x="774602" y="1644523"/>
                  </a:lnTo>
                  <a:lnTo>
                    <a:pt x="822960" y="1645919"/>
                  </a:lnTo>
                  <a:lnTo>
                    <a:pt x="871317" y="1644523"/>
                  </a:lnTo>
                  <a:lnTo>
                    <a:pt x="918939" y="1640383"/>
                  </a:lnTo>
                  <a:lnTo>
                    <a:pt x="965747" y="1633579"/>
                  </a:lnTo>
                  <a:lnTo>
                    <a:pt x="1011664" y="1624186"/>
                  </a:lnTo>
                  <a:lnTo>
                    <a:pt x="1056615" y="1612282"/>
                  </a:lnTo>
                  <a:lnTo>
                    <a:pt x="1100520" y="1597945"/>
                  </a:lnTo>
                  <a:lnTo>
                    <a:pt x="1143303" y="1581251"/>
                  </a:lnTo>
                  <a:lnTo>
                    <a:pt x="1184887" y="1562277"/>
                  </a:lnTo>
                  <a:lnTo>
                    <a:pt x="1225195" y="1541101"/>
                  </a:lnTo>
                  <a:lnTo>
                    <a:pt x="1264150" y="1517801"/>
                  </a:lnTo>
                  <a:lnTo>
                    <a:pt x="1301673" y="1492452"/>
                  </a:lnTo>
                  <a:lnTo>
                    <a:pt x="1337689" y="1465132"/>
                  </a:lnTo>
                  <a:lnTo>
                    <a:pt x="1372120" y="1435919"/>
                  </a:lnTo>
                  <a:lnTo>
                    <a:pt x="1404889" y="1404889"/>
                  </a:lnTo>
                  <a:lnTo>
                    <a:pt x="1435919" y="1372120"/>
                  </a:lnTo>
                  <a:lnTo>
                    <a:pt x="1465132" y="1337689"/>
                  </a:lnTo>
                  <a:lnTo>
                    <a:pt x="1492452" y="1301673"/>
                  </a:lnTo>
                  <a:lnTo>
                    <a:pt x="1517801" y="1264150"/>
                  </a:lnTo>
                  <a:lnTo>
                    <a:pt x="1541101" y="1225195"/>
                  </a:lnTo>
                  <a:lnTo>
                    <a:pt x="1562277" y="1184887"/>
                  </a:lnTo>
                  <a:lnTo>
                    <a:pt x="1581251" y="1143303"/>
                  </a:lnTo>
                  <a:lnTo>
                    <a:pt x="1597945" y="1100520"/>
                  </a:lnTo>
                  <a:lnTo>
                    <a:pt x="1612282" y="1056615"/>
                  </a:lnTo>
                  <a:lnTo>
                    <a:pt x="1624186" y="1011664"/>
                  </a:lnTo>
                  <a:lnTo>
                    <a:pt x="1633579" y="965747"/>
                  </a:lnTo>
                  <a:lnTo>
                    <a:pt x="1640383" y="918939"/>
                  </a:lnTo>
                  <a:lnTo>
                    <a:pt x="1644523" y="871317"/>
                  </a:lnTo>
                  <a:lnTo>
                    <a:pt x="1645920" y="822960"/>
                  </a:lnTo>
                  <a:lnTo>
                    <a:pt x="1644523" y="774602"/>
                  </a:lnTo>
                  <a:lnTo>
                    <a:pt x="1640383" y="726980"/>
                  </a:lnTo>
                  <a:lnTo>
                    <a:pt x="1633579" y="680172"/>
                  </a:lnTo>
                  <a:lnTo>
                    <a:pt x="1624186" y="634255"/>
                  </a:lnTo>
                  <a:lnTo>
                    <a:pt x="1612282" y="589304"/>
                  </a:lnTo>
                  <a:lnTo>
                    <a:pt x="1597945" y="545399"/>
                  </a:lnTo>
                  <a:lnTo>
                    <a:pt x="1581251" y="502616"/>
                  </a:lnTo>
                  <a:lnTo>
                    <a:pt x="1562277" y="461032"/>
                  </a:lnTo>
                  <a:lnTo>
                    <a:pt x="1541101" y="420724"/>
                  </a:lnTo>
                  <a:lnTo>
                    <a:pt x="1517801" y="381769"/>
                  </a:lnTo>
                  <a:lnTo>
                    <a:pt x="1492452" y="344246"/>
                  </a:lnTo>
                  <a:lnTo>
                    <a:pt x="1465132" y="308230"/>
                  </a:lnTo>
                  <a:lnTo>
                    <a:pt x="1435919" y="273799"/>
                  </a:lnTo>
                  <a:lnTo>
                    <a:pt x="1404889" y="241030"/>
                  </a:lnTo>
                  <a:lnTo>
                    <a:pt x="1372120" y="210000"/>
                  </a:lnTo>
                  <a:lnTo>
                    <a:pt x="1337689" y="180787"/>
                  </a:lnTo>
                  <a:lnTo>
                    <a:pt x="1301673" y="153467"/>
                  </a:lnTo>
                  <a:lnTo>
                    <a:pt x="1264150" y="128118"/>
                  </a:lnTo>
                  <a:lnTo>
                    <a:pt x="1225195" y="104818"/>
                  </a:lnTo>
                  <a:lnTo>
                    <a:pt x="1184887" y="83642"/>
                  </a:lnTo>
                  <a:lnTo>
                    <a:pt x="1143303" y="64668"/>
                  </a:lnTo>
                  <a:lnTo>
                    <a:pt x="1100520" y="47974"/>
                  </a:lnTo>
                  <a:lnTo>
                    <a:pt x="1056615" y="33637"/>
                  </a:lnTo>
                  <a:lnTo>
                    <a:pt x="1011664" y="21733"/>
                  </a:lnTo>
                  <a:lnTo>
                    <a:pt x="965747" y="12340"/>
                  </a:lnTo>
                  <a:lnTo>
                    <a:pt x="918939" y="5536"/>
                  </a:lnTo>
                  <a:lnTo>
                    <a:pt x="871317" y="1396"/>
                  </a:lnTo>
                  <a:lnTo>
                    <a:pt x="8229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227319" y="1941575"/>
              <a:ext cx="1082039" cy="1082039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230114" y="3424173"/>
            <a:ext cx="1354836" cy="237744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2999994" y="2390394"/>
            <a:ext cx="1731010" cy="76200"/>
          </a:xfrm>
          <a:custGeom>
            <a:avLst/>
            <a:gdLst/>
            <a:ahLst/>
            <a:cxnLst/>
            <a:rect l="l" t="t" r="r" b="b"/>
            <a:pathLst>
              <a:path w="1731010" h="76200">
                <a:moveTo>
                  <a:pt x="1654302" y="0"/>
                </a:moveTo>
                <a:lnTo>
                  <a:pt x="1654302" y="76200"/>
                </a:lnTo>
                <a:lnTo>
                  <a:pt x="1710690" y="48005"/>
                </a:lnTo>
                <a:lnTo>
                  <a:pt x="1667002" y="48005"/>
                </a:lnTo>
                <a:lnTo>
                  <a:pt x="1667002" y="28193"/>
                </a:lnTo>
                <a:lnTo>
                  <a:pt x="1710689" y="28193"/>
                </a:lnTo>
                <a:lnTo>
                  <a:pt x="1654302" y="0"/>
                </a:lnTo>
                <a:close/>
              </a:path>
              <a:path w="1731010" h="76200">
                <a:moveTo>
                  <a:pt x="1654302" y="28193"/>
                </a:moveTo>
                <a:lnTo>
                  <a:pt x="0" y="28193"/>
                </a:lnTo>
                <a:lnTo>
                  <a:pt x="0" y="48005"/>
                </a:lnTo>
                <a:lnTo>
                  <a:pt x="1654302" y="48005"/>
                </a:lnTo>
                <a:lnTo>
                  <a:pt x="1654302" y="28193"/>
                </a:lnTo>
                <a:close/>
              </a:path>
              <a:path w="1731010" h="76200">
                <a:moveTo>
                  <a:pt x="1710689" y="28193"/>
                </a:moveTo>
                <a:lnTo>
                  <a:pt x="1667002" y="28193"/>
                </a:lnTo>
                <a:lnTo>
                  <a:pt x="1667002" y="48005"/>
                </a:lnTo>
                <a:lnTo>
                  <a:pt x="1710690" y="48005"/>
                </a:lnTo>
                <a:lnTo>
                  <a:pt x="1730502" y="38100"/>
                </a:lnTo>
                <a:lnTo>
                  <a:pt x="1710689" y="281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980182" y="2994279"/>
            <a:ext cx="1751330" cy="76200"/>
          </a:xfrm>
          <a:custGeom>
            <a:avLst/>
            <a:gdLst/>
            <a:ahLst/>
            <a:cxnLst/>
            <a:rect l="l" t="t" r="r" b="b"/>
            <a:pathLst>
              <a:path w="1751329" h="76200">
                <a:moveTo>
                  <a:pt x="76326" y="0"/>
                </a:moveTo>
                <a:lnTo>
                  <a:pt x="0" y="37719"/>
                </a:lnTo>
                <a:lnTo>
                  <a:pt x="76073" y="76200"/>
                </a:lnTo>
                <a:lnTo>
                  <a:pt x="76167" y="47934"/>
                </a:lnTo>
                <a:lnTo>
                  <a:pt x="63500" y="47879"/>
                </a:lnTo>
                <a:lnTo>
                  <a:pt x="63500" y="28067"/>
                </a:lnTo>
                <a:lnTo>
                  <a:pt x="76233" y="28067"/>
                </a:lnTo>
                <a:lnTo>
                  <a:pt x="76326" y="0"/>
                </a:lnTo>
                <a:close/>
              </a:path>
              <a:path w="1751329" h="76200">
                <a:moveTo>
                  <a:pt x="76233" y="28122"/>
                </a:moveTo>
                <a:lnTo>
                  <a:pt x="76167" y="47934"/>
                </a:lnTo>
                <a:lnTo>
                  <a:pt x="1750948" y="55245"/>
                </a:lnTo>
                <a:lnTo>
                  <a:pt x="1751076" y="35433"/>
                </a:lnTo>
                <a:lnTo>
                  <a:pt x="76233" y="28122"/>
                </a:lnTo>
                <a:close/>
              </a:path>
              <a:path w="1751329" h="76200">
                <a:moveTo>
                  <a:pt x="63500" y="28067"/>
                </a:moveTo>
                <a:lnTo>
                  <a:pt x="63500" y="47879"/>
                </a:lnTo>
                <a:lnTo>
                  <a:pt x="76167" y="47934"/>
                </a:lnTo>
                <a:lnTo>
                  <a:pt x="76233" y="28122"/>
                </a:lnTo>
                <a:lnTo>
                  <a:pt x="63500" y="28067"/>
                </a:lnTo>
                <a:close/>
              </a:path>
              <a:path w="1751329" h="76200">
                <a:moveTo>
                  <a:pt x="76233" y="28067"/>
                </a:moveTo>
                <a:lnTo>
                  <a:pt x="63500" y="28067"/>
                </a:lnTo>
                <a:lnTo>
                  <a:pt x="76233" y="281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2270760" y="4216272"/>
            <a:ext cx="3437254" cy="664845"/>
            <a:chOff x="2270760" y="4216272"/>
            <a:chExt cx="3437254" cy="664845"/>
          </a:xfrm>
        </p:grpSpPr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964180" y="4216272"/>
              <a:ext cx="2048637" cy="23774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70760" y="4429632"/>
              <a:ext cx="2153031" cy="23774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337558" y="4429632"/>
              <a:ext cx="203453" cy="23774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473194" y="4429632"/>
              <a:ext cx="1234211" cy="2377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525268" y="4642992"/>
              <a:ext cx="210312" cy="23774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665476" y="4642992"/>
              <a:ext cx="2320417" cy="23774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899914" y="4642992"/>
              <a:ext cx="557784" cy="237744"/>
            </a:xfrm>
            <a:prstGeom prst="rect">
              <a:avLst/>
            </a:prstGeom>
          </p:spPr>
        </p:pic>
      </p:grpSp>
      <p:sp>
        <p:nvSpPr>
          <p:cNvPr id="39" name="object 39"/>
          <p:cNvSpPr/>
          <p:nvPr/>
        </p:nvSpPr>
        <p:spPr>
          <a:xfrm>
            <a:off x="6924293" y="2358517"/>
            <a:ext cx="1610995" cy="76200"/>
          </a:xfrm>
          <a:custGeom>
            <a:avLst/>
            <a:gdLst/>
            <a:ahLst/>
            <a:cxnLst/>
            <a:rect l="l" t="t" r="r" b="b"/>
            <a:pathLst>
              <a:path w="1610995" h="76200">
                <a:moveTo>
                  <a:pt x="1590608" y="28067"/>
                </a:moveTo>
                <a:lnTo>
                  <a:pt x="1546986" y="28067"/>
                </a:lnTo>
                <a:lnTo>
                  <a:pt x="1546986" y="47879"/>
                </a:lnTo>
                <a:lnTo>
                  <a:pt x="1534286" y="47890"/>
                </a:lnTo>
                <a:lnTo>
                  <a:pt x="1534286" y="76200"/>
                </a:lnTo>
                <a:lnTo>
                  <a:pt x="1610486" y="37973"/>
                </a:lnTo>
                <a:lnTo>
                  <a:pt x="1590608" y="28067"/>
                </a:lnTo>
                <a:close/>
              </a:path>
              <a:path w="1610995" h="76200">
                <a:moveTo>
                  <a:pt x="1534286" y="28078"/>
                </a:moveTo>
                <a:lnTo>
                  <a:pt x="0" y="29463"/>
                </a:lnTo>
                <a:lnTo>
                  <a:pt x="0" y="49275"/>
                </a:lnTo>
                <a:lnTo>
                  <a:pt x="1534286" y="47890"/>
                </a:lnTo>
                <a:lnTo>
                  <a:pt x="1534286" y="28078"/>
                </a:lnTo>
                <a:close/>
              </a:path>
              <a:path w="1610995" h="76200">
                <a:moveTo>
                  <a:pt x="1546986" y="28067"/>
                </a:moveTo>
                <a:lnTo>
                  <a:pt x="1534286" y="28078"/>
                </a:lnTo>
                <a:lnTo>
                  <a:pt x="1534286" y="47890"/>
                </a:lnTo>
                <a:lnTo>
                  <a:pt x="1546986" y="47879"/>
                </a:lnTo>
                <a:lnTo>
                  <a:pt x="1546986" y="28067"/>
                </a:lnTo>
                <a:close/>
              </a:path>
              <a:path w="1610995" h="76200">
                <a:moveTo>
                  <a:pt x="1534286" y="0"/>
                </a:moveTo>
                <a:lnTo>
                  <a:pt x="1534286" y="28078"/>
                </a:lnTo>
                <a:lnTo>
                  <a:pt x="1590608" y="28067"/>
                </a:lnTo>
                <a:lnTo>
                  <a:pt x="15342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904481" y="2945129"/>
            <a:ext cx="1630680" cy="76200"/>
          </a:xfrm>
          <a:custGeom>
            <a:avLst/>
            <a:gdLst/>
            <a:ahLst/>
            <a:cxnLst/>
            <a:rect l="l" t="t" r="r" b="b"/>
            <a:pathLst>
              <a:path w="1630679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8015"/>
                </a:lnTo>
                <a:lnTo>
                  <a:pt x="63500" y="48006"/>
                </a:lnTo>
                <a:lnTo>
                  <a:pt x="63500" y="28194"/>
                </a:lnTo>
                <a:lnTo>
                  <a:pt x="76200" y="28194"/>
                </a:lnTo>
                <a:lnTo>
                  <a:pt x="76200" y="0"/>
                </a:lnTo>
                <a:close/>
              </a:path>
              <a:path w="1630679" h="76200">
                <a:moveTo>
                  <a:pt x="76200" y="28203"/>
                </a:moveTo>
                <a:lnTo>
                  <a:pt x="76200" y="48015"/>
                </a:lnTo>
                <a:lnTo>
                  <a:pt x="1630299" y="49149"/>
                </a:lnTo>
                <a:lnTo>
                  <a:pt x="1630426" y="29337"/>
                </a:lnTo>
                <a:lnTo>
                  <a:pt x="76200" y="28203"/>
                </a:lnTo>
                <a:close/>
              </a:path>
              <a:path w="1630679" h="76200">
                <a:moveTo>
                  <a:pt x="63500" y="28194"/>
                </a:moveTo>
                <a:lnTo>
                  <a:pt x="63500" y="48006"/>
                </a:lnTo>
                <a:lnTo>
                  <a:pt x="76200" y="48015"/>
                </a:lnTo>
                <a:lnTo>
                  <a:pt x="76200" y="28203"/>
                </a:lnTo>
                <a:lnTo>
                  <a:pt x="63500" y="28194"/>
                </a:lnTo>
                <a:close/>
              </a:path>
              <a:path w="1630679" h="76200">
                <a:moveTo>
                  <a:pt x="76200" y="28194"/>
                </a:moveTo>
                <a:lnTo>
                  <a:pt x="63500" y="28194"/>
                </a:lnTo>
                <a:lnTo>
                  <a:pt x="76200" y="282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" name="object 41"/>
          <p:cNvGrpSpPr/>
          <p:nvPr/>
        </p:nvGrpSpPr>
        <p:grpSpPr>
          <a:xfrm>
            <a:off x="6820789" y="4195317"/>
            <a:ext cx="2209800" cy="664845"/>
            <a:chOff x="6820789" y="4195317"/>
            <a:chExt cx="2209800" cy="664845"/>
          </a:xfrm>
        </p:grpSpPr>
        <p:pic>
          <p:nvPicPr>
            <p:cNvPr id="42" name="object 4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922897" y="4195317"/>
              <a:ext cx="2004060" cy="23774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860413" y="4408677"/>
              <a:ext cx="2130805" cy="23774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820789" y="4622037"/>
              <a:ext cx="2209800" cy="2377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5"/>
                </a:lnTo>
                <a:lnTo>
                  <a:pt x="12192000" y="68579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78952" y="1569719"/>
            <a:ext cx="2875788" cy="9540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75904" y="5276088"/>
            <a:ext cx="2875788" cy="95097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04715" y="1569719"/>
            <a:ext cx="3168395" cy="9540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06240" y="3486911"/>
            <a:ext cx="3166871" cy="949451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8801354" y="1638554"/>
            <a:ext cx="2303780" cy="788035"/>
            <a:chOff x="8801354" y="1638554"/>
            <a:chExt cx="2303780" cy="788035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36634" y="1638554"/>
              <a:ext cx="1043089" cy="28041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075418" y="1638554"/>
              <a:ext cx="651421" cy="28041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01354" y="1893062"/>
              <a:ext cx="315468" cy="28041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58910" y="1893062"/>
              <a:ext cx="2045716" cy="28041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80246" y="2146046"/>
              <a:ext cx="1213662" cy="28041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237343" y="2146046"/>
              <a:ext cx="544829" cy="280415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5170678" y="5724144"/>
            <a:ext cx="1250950" cy="593090"/>
            <a:chOff x="5170678" y="5724144"/>
            <a:chExt cx="1250950" cy="593090"/>
          </a:xfrm>
        </p:grpSpPr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245354" y="5724144"/>
              <a:ext cx="1110106" cy="2377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272786" y="5900928"/>
              <a:ext cx="195072" cy="23774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2994" y="5900928"/>
              <a:ext cx="814730" cy="23774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137148" y="5900928"/>
              <a:ext cx="201167" cy="23774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170678" y="6079236"/>
              <a:ext cx="737577" cy="23774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868924" y="6079236"/>
              <a:ext cx="552297" cy="237744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060815" y="5642152"/>
            <a:ext cx="1638173" cy="280416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4974590" y="1760473"/>
            <a:ext cx="1778635" cy="535305"/>
            <a:chOff x="4974590" y="1760473"/>
            <a:chExt cx="1778635" cy="535305"/>
          </a:xfrm>
        </p:grpSpPr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974590" y="1760473"/>
              <a:ext cx="1778127" cy="28041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221478" y="2014981"/>
              <a:ext cx="693115" cy="28041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846318" y="2014981"/>
              <a:ext cx="651052" cy="280415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4470780" y="3581400"/>
            <a:ext cx="2805430" cy="788670"/>
            <a:chOff x="4470780" y="3581400"/>
            <a:chExt cx="2805430" cy="788670"/>
          </a:xfrm>
        </p:grpSpPr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470780" y="3581400"/>
              <a:ext cx="2805176" cy="53492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529961" y="4089145"/>
              <a:ext cx="651052" cy="280415"/>
            </a:xfrm>
            <a:prstGeom prst="rect">
              <a:avLst/>
            </a:prstGeom>
          </p:spPr>
        </p:pic>
      </p:grpSp>
      <p:sp>
        <p:nvSpPr>
          <p:cNvPr id="30" name="object 30"/>
          <p:cNvSpPr/>
          <p:nvPr/>
        </p:nvSpPr>
        <p:spPr>
          <a:xfrm>
            <a:off x="9765030" y="2564129"/>
            <a:ext cx="76200" cy="2110105"/>
          </a:xfrm>
          <a:custGeom>
            <a:avLst/>
            <a:gdLst/>
            <a:ahLst/>
            <a:cxnLst/>
            <a:rect l="l" t="t" r="r" b="b"/>
            <a:pathLst>
              <a:path w="76200" h="2110104">
                <a:moveTo>
                  <a:pt x="28194" y="2033524"/>
                </a:moveTo>
                <a:lnTo>
                  <a:pt x="0" y="2033524"/>
                </a:lnTo>
                <a:lnTo>
                  <a:pt x="38100" y="2109724"/>
                </a:lnTo>
                <a:lnTo>
                  <a:pt x="69786" y="2046351"/>
                </a:lnTo>
                <a:lnTo>
                  <a:pt x="28194" y="2046351"/>
                </a:lnTo>
                <a:lnTo>
                  <a:pt x="28194" y="2033524"/>
                </a:lnTo>
                <a:close/>
              </a:path>
              <a:path w="76200" h="2110104">
                <a:moveTo>
                  <a:pt x="48005" y="0"/>
                </a:moveTo>
                <a:lnTo>
                  <a:pt x="28194" y="0"/>
                </a:lnTo>
                <a:lnTo>
                  <a:pt x="28194" y="2046351"/>
                </a:lnTo>
                <a:lnTo>
                  <a:pt x="48005" y="2046351"/>
                </a:lnTo>
                <a:lnTo>
                  <a:pt x="48005" y="0"/>
                </a:lnTo>
                <a:close/>
              </a:path>
              <a:path w="76200" h="2110104">
                <a:moveTo>
                  <a:pt x="76200" y="2033524"/>
                </a:moveTo>
                <a:lnTo>
                  <a:pt x="48005" y="2033524"/>
                </a:lnTo>
                <a:lnTo>
                  <a:pt x="48005" y="2046351"/>
                </a:lnTo>
                <a:lnTo>
                  <a:pt x="69786" y="2046351"/>
                </a:lnTo>
                <a:lnTo>
                  <a:pt x="76200" y="2033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object 32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542776" y="6185915"/>
              <a:ext cx="544829" cy="51128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687809" y="6240170"/>
              <a:ext cx="358901" cy="30479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47090" y="181940"/>
              <a:ext cx="8001889" cy="372160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1401043" y="260604"/>
              <a:ext cx="791210" cy="791210"/>
            </a:xfrm>
            <a:custGeom>
              <a:avLst/>
              <a:gdLst/>
              <a:ahLst/>
              <a:cxnLst/>
              <a:rect l="l" t="t" r="r" b="b"/>
              <a:pathLst>
                <a:path w="791209" h="791210">
                  <a:moveTo>
                    <a:pt x="395477" y="0"/>
                  </a:moveTo>
                  <a:lnTo>
                    <a:pt x="349352" y="2660"/>
                  </a:lnTo>
                  <a:lnTo>
                    <a:pt x="304791" y="10443"/>
                  </a:lnTo>
                  <a:lnTo>
                    <a:pt x="262090" y="23053"/>
                  </a:lnTo>
                  <a:lnTo>
                    <a:pt x="221546" y="40192"/>
                  </a:lnTo>
                  <a:lnTo>
                    <a:pt x="183456" y="61565"/>
                  </a:lnTo>
                  <a:lnTo>
                    <a:pt x="148116" y="86874"/>
                  </a:lnTo>
                  <a:lnTo>
                    <a:pt x="115823" y="115824"/>
                  </a:lnTo>
                  <a:lnTo>
                    <a:pt x="86874" y="148116"/>
                  </a:lnTo>
                  <a:lnTo>
                    <a:pt x="61565" y="183456"/>
                  </a:lnTo>
                  <a:lnTo>
                    <a:pt x="40192" y="221546"/>
                  </a:lnTo>
                  <a:lnTo>
                    <a:pt x="23053" y="262090"/>
                  </a:lnTo>
                  <a:lnTo>
                    <a:pt x="10443" y="304791"/>
                  </a:lnTo>
                  <a:lnTo>
                    <a:pt x="2660" y="349352"/>
                  </a:lnTo>
                  <a:lnTo>
                    <a:pt x="0" y="395478"/>
                  </a:lnTo>
                  <a:lnTo>
                    <a:pt x="2660" y="441603"/>
                  </a:lnTo>
                  <a:lnTo>
                    <a:pt x="10443" y="486164"/>
                  </a:lnTo>
                  <a:lnTo>
                    <a:pt x="23053" y="528865"/>
                  </a:lnTo>
                  <a:lnTo>
                    <a:pt x="40192" y="569409"/>
                  </a:lnTo>
                  <a:lnTo>
                    <a:pt x="61565" y="607499"/>
                  </a:lnTo>
                  <a:lnTo>
                    <a:pt x="86874" y="642839"/>
                  </a:lnTo>
                  <a:lnTo>
                    <a:pt x="115824" y="675132"/>
                  </a:lnTo>
                  <a:lnTo>
                    <a:pt x="148116" y="704081"/>
                  </a:lnTo>
                  <a:lnTo>
                    <a:pt x="183456" y="729390"/>
                  </a:lnTo>
                  <a:lnTo>
                    <a:pt x="221546" y="750763"/>
                  </a:lnTo>
                  <a:lnTo>
                    <a:pt x="262090" y="767902"/>
                  </a:lnTo>
                  <a:lnTo>
                    <a:pt x="304791" y="780512"/>
                  </a:lnTo>
                  <a:lnTo>
                    <a:pt x="349352" y="788295"/>
                  </a:lnTo>
                  <a:lnTo>
                    <a:pt x="395477" y="790956"/>
                  </a:lnTo>
                  <a:lnTo>
                    <a:pt x="441603" y="788295"/>
                  </a:lnTo>
                  <a:lnTo>
                    <a:pt x="486164" y="780512"/>
                  </a:lnTo>
                  <a:lnTo>
                    <a:pt x="528865" y="767902"/>
                  </a:lnTo>
                  <a:lnTo>
                    <a:pt x="569409" y="750763"/>
                  </a:lnTo>
                  <a:lnTo>
                    <a:pt x="607499" y="729390"/>
                  </a:lnTo>
                  <a:lnTo>
                    <a:pt x="642839" y="704081"/>
                  </a:lnTo>
                  <a:lnTo>
                    <a:pt x="675131" y="675132"/>
                  </a:lnTo>
                  <a:lnTo>
                    <a:pt x="704081" y="642839"/>
                  </a:lnTo>
                  <a:lnTo>
                    <a:pt x="729390" y="607499"/>
                  </a:lnTo>
                  <a:lnTo>
                    <a:pt x="750763" y="569409"/>
                  </a:lnTo>
                  <a:lnTo>
                    <a:pt x="767902" y="528865"/>
                  </a:lnTo>
                  <a:lnTo>
                    <a:pt x="780512" y="486164"/>
                  </a:lnTo>
                  <a:lnTo>
                    <a:pt x="788295" y="441603"/>
                  </a:lnTo>
                  <a:lnTo>
                    <a:pt x="790955" y="395478"/>
                  </a:lnTo>
                  <a:lnTo>
                    <a:pt x="788295" y="349352"/>
                  </a:lnTo>
                  <a:lnTo>
                    <a:pt x="780512" y="304791"/>
                  </a:lnTo>
                  <a:lnTo>
                    <a:pt x="767902" y="262090"/>
                  </a:lnTo>
                  <a:lnTo>
                    <a:pt x="750763" y="221546"/>
                  </a:lnTo>
                  <a:lnTo>
                    <a:pt x="729390" y="183456"/>
                  </a:lnTo>
                  <a:lnTo>
                    <a:pt x="704081" y="148116"/>
                  </a:lnTo>
                  <a:lnTo>
                    <a:pt x="675131" y="115823"/>
                  </a:lnTo>
                  <a:lnTo>
                    <a:pt x="642839" y="86874"/>
                  </a:lnTo>
                  <a:lnTo>
                    <a:pt x="607499" y="61565"/>
                  </a:lnTo>
                  <a:lnTo>
                    <a:pt x="569409" y="40192"/>
                  </a:lnTo>
                  <a:lnTo>
                    <a:pt x="528865" y="23053"/>
                  </a:lnTo>
                  <a:lnTo>
                    <a:pt x="486164" y="10443"/>
                  </a:lnTo>
                  <a:lnTo>
                    <a:pt x="441603" y="2660"/>
                  </a:lnTo>
                  <a:lnTo>
                    <a:pt x="395477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0227" y="1580388"/>
              <a:ext cx="2894076" cy="95097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360677" y="1746250"/>
              <a:ext cx="741032" cy="27127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2635" y="2114753"/>
              <a:ext cx="2144522" cy="27157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487911" y="336804"/>
              <a:ext cx="704088" cy="62763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597652" y="1307591"/>
              <a:ext cx="365760" cy="36728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582411" y="3212592"/>
              <a:ext cx="399288" cy="40081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576816" y="1257300"/>
              <a:ext cx="409955" cy="40995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539740" y="5146547"/>
              <a:ext cx="492251" cy="49225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569195" y="4934711"/>
              <a:ext cx="438911" cy="43891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208020" y="1993392"/>
              <a:ext cx="996695" cy="11277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374635" y="1993392"/>
              <a:ext cx="1004316" cy="11277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079235" y="2046732"/>
              <a:ext cx="1879091" cy="3282696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742432" y="2523744"/>
              <a:ext cx="86866" cy="50749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733288" y="4419600"/>
              <a:ext cx="111250" cy="5791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5"/>
                </a:lnTo>
                <a:lnTo>
                  <a:pt x="12192000" y="68579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70207" y="6185915"/>
              <a:ext cx="489978" cy="5112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15242" y="6240170"/>
              <a:ext cx="276605" cy="3047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7090" y="207899"/>
              <a:ext cx="4783328" cy="3718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401043" y="260604"/>
              <a:ext cx="791210" cy="791210"/>
            </a:xfrm>
            <a:custGeom>
              <a:avLst/>
              <a:gdLst/>
              <a:ahLst/>
              <a:cxnLst/>
              <a:rect l="l" t="t" r="r" b="b"/>
              <a:pathLst>
                <a:path w="791209" h="791210">
                  <a:moveTo>
                    <a:pt x="395477" y="0"/>
                  </a:moveTo>
                  <a:lnTo>
                    <a:pt x="349352" y="2660"/>
                  </a:lnTo>
                  <a:lnTo>
                    <a:pt x="304791" y="10443"/>
                  </a:lnTo>
                  <a:lnTo>
                    <a:pt x="262090" y="23053"/>
                  </a:lnTo>
                  <a:lnTo>
                    <a:pt x="221546" y="40192"/>
                  </a:lnTo>
                  <a:lnTo>
                    <a:pt x="183456" y="61565"/>
                  </a:lnTo>
                  <a:lnTo>
                    <a:pt x="148116" y="86874"/>
                  </a:lnTo>
                  <a:lnTo>
                    <a:pt x="115823" y="115824"/>
                  </a:lnTo>
                  <a:lnTo>
                    <a:pt x="86874" y="148116"/>
                  </a:lnTo>
                  <a:lnTo>
                    <a:pt x="61565" y="183456"/>
                  </a:lnTo>
                  <a:lnTo>
                    <a:pt x="40192" y="221546"/>
                  </a:lnTo>
                  <a:lnTo>
                    <a:pt x="23053" y="262090"/>
                  </a:lnTo>
                  <a:lnTo>
                    <a:pt x="10443" y="304791"/>
                  </a:lnTo>
                  <a:lnTo>
                    <a:pt x="2660" y="349352"/>
                  </a:lnTo>
                  <a:lnTo>
                    <a:pt x="0" y="395478"/>
                  </a:lnTo>
                  <a:lnTo>
                    <a:pt x="2660" y="441603"/>
                  </a:lnTo>
                  <a:lnTo>
                    <a:pt x="10443" y="486164"/>
                  </a:lnTo>
                  <a:lnTo>
                    <a:pt x="23053" y="528865"/>
                  </a:lnTo>
                  <a:lnTo>
                    <a:pt x="40192" y="569409"/>
                  </a:lnTo>
                  <a:lnTo>
                    <a:pt x="61565" y="607499"/>
                  </a:lnTo>
                  <a:lnTo>
                    <a:pt x="86874" y="642839"/>
                  </a:lnTo>
                  <a:lnTo>
                    <a:pt x="115824" y="675132"/>
                  </a:lnTo>
                  <a:lnTo>
                    <a:pt x="148116" y="704081"/>
                  </a:lnTo>
                  <a:lnTo>
                    <a:pt x="183456" y="729390"/>
                  </a:lnTo>
                  <a:lnTo>
                    <a:pt x="221546" y="750763"/>
                  </a:lnTo>
                  <a:lnTo>
                    <a:pt x="262090" y="767902"/>
                  </a:lnTo>
                  <a:lnTo>
                    <a:pt x="304791" y="780512"/>
                  </a:lnTo>
                  <a:lnTo>
                    <a:pt x="349352" y="788295"/>
                  </a:lnTo>
                  <a:lnTo>
                    <a:pt x="395477" y="790956"/>
                  </a:lnTo>
                  <a:lnTo>
                    <a:pt x="441603" y="788295"/>
                  </a:lnTo>
                  <a:lnTo>
                    <a:pt x="486164" y="780512"/>
                  </a:lnTo>
                  <a:lnTo>
                    <a:pt x="528865" y="767902"/>
                  </a:lnTo>
                  <a:lnTo>
                    <a:pt x="569409" y="750763"/>
                  </a:lnTo>
                  <a:lnTo>
                    <a:pt x="607499" y="729390"/>
                  </a:lnTo>
                  <a:lnTo>
                    <a:pt x="642839" y="704081"/>
                  </a:lnTo>
                  <a:lnTo>
                    <a:pt x="675131" y="675132"/>
                  </a:lnTo>
                  <a:lnTo>
                    <a:pt x="704081" y="642839"/>
                  </a:lnTo>
                  <a:lnTo>
                    <a:pt x="729390" y="607499"/>
                  </a:lnTo>
                  <a:lnTo>
                    <a:pt x="750763" y="569409"/>
                  </a:lnTo>
                  <a:lnTo>
                    <a:pt x="767902" y="528865"/>
                  </a:lnTo>
                  <a:lnTo>
                    <a:pt x="780512" y="486164"/>
                  </a:lnTo>
                  <a:lnTo>
                    <a:pt x="788295" y="441603"/>
                  </a:lnTo>
                  <a:lnTo>
                    <a:pt x="790955" y="395478"/>
                  </a:lnTo>
                  <a:lnTo>
                    <a:pt x="788295" y="349352"/>
                  </a:lnTo>
                  <a:lnTo>
                    <a:pt x="780512" y="304791"/>
                  </a:lnTo>
                  <a:lnTo>
                    <a:pt x="767902" y="262090"/>
                  </a:lnTo>
                  <a:lnTo>
                    <a:pt x="750763" y="221546"/>
                  </a:lnTo>
                  <a:lnTo>
                    <a:pt x="729390" y="183456"/>
                  </a:lnTo>
                  <a:lnTo>
                    <a:pt x="704081" y="148116"/>
                  </a:lnTo>
                  <a:lnTo>
                    <a:pt x="675131" y="115823"/>
                  </a:lnTo>
                  <a:lnTo>
                    <a:pt x="642839" y="86874"/>
                  </a:lnTo>
                  <a:lnTo>
                    <a:pt x="607499" y="61565"/>
                  </a:lnTo>
                  <a:lnTo>
                    <a:pt x="569409" y="40192"/>
                  </a:lnTo>
                  <a:lnTo>
                    <a:pt x="528865" y="23053"/>
                  </a:lnTo>
                  <a:lnTo>
                    <a:pt x="486164" y="10443"/>
                  </a:lnTo>
                  <a:lnTo>
                    <a:pt x="441603" y="2660"/>
                  </a:lnTo>
                  <a:lnTo>
                    <a:pt x="395477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12564" y="1629155"/>
              <a:ext cx="6480047" cy="374446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487911" y="336804"/>
              <a:ext cx="704088" cy="62763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42416" y="3546094"/>
              <a:ext cx="2794635" cy="3047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2416" y="3792982"/>
              <a:ext cx="2587625" cy="3048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2416" y="4039870"/>
              <a:ext cx="630935" cy="3048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68196" y="4039870"/>
              <a:ext cx="2185289" cy="3048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2416" y="4286758"/>
              <a:ext cx="2139823" cy="3048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42416" y="4533341"/>
              <a:ext cx="1902333" cy="30510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86740" y="1924811"/>
              <a:ext cx="238125" cy="1880870"/>
            </a:xfrm>
            <a:custGeom>
              <a:avLst/>
              <a:gdLst/>
              <a:ahLst/>
              <a:cxnLst/>
              <a:rect l="l" t="t" r="r" b="b"/>
              <a:pathLst>
                <a:path w="238124" h="1880870">
                  <a:moveTo>
                    <a:pt x="219456" y="1734312"/>
                  </a:moveTo>
                  <a:lnTo>
                    <a:pt x="0" y="1588008"/>
                  </a:lnTo>
                  <a:lnTo>
                    <a:pt x="0" y="1880616"/>
                  </a:lnTo>
                  <a:lnTo>
                    <a:pt x="219456" y="1734312"/>
                  </a:lnTo>
                  <a:close/>
                </a:path>
                <a:path w="238124" h="1880870">
                  <a:moveTo>
                    <a:pt x="237744" y="145542"/>
                  </a:moveTo>
                  <a:lnTo>
                    <a:pt x="18288" y="0"/>
                  </a:lnTo>
                  <a:lnTo>
                    <a:pt x="18288" y="291084"/>
                  </a:lnTo>
                  <a:lnTo>
                    <a:pt x="237744" y="1455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41806" y="1964435"/>
              <a:ext cx="2442210" cy="3048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41806" y="2211323"/>
              <a:ext cx="2495423" cy="3048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41806" y="2458161"/>
              <a:ext cx="1023556" cy="3051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53900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78808" y="1370075"/>
            <a:ext cx="2602991" cy="86410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84692" y="1370075"/>
            <a:ext cx="2602992" cy="86410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87740" y="4949952"/>
            <a:ext cx="2602992" cy="138379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584692" y="3305555"/>
            <a:ext cx="2602992" cy="859536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4636261" y="1544700"/>
            <a:ext cx="1821180" cy="535305"/>
            <a:chOff x="4636261" y="1544700"/>
            <a:chExt cx="1821180" cy="535305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36261" y="1544700"/>
              <a:ext cx="1821052" cy="28041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82006" y="1799208"/>
              <a:ext cx="1273556" cy="280415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8907780" y="1511172"/>
            <a:ext cx="2053589" cy="535305"/>
            <a:chOff x="8907780" y="1511172"/>
            <a:chExt cx="2053589" cy="535305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33688" y="1511172"/>
              <a:ext cx="2027301" cy="28041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07780" y="1765680"/>
              <a:ext cx="2028062" cy="280415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8784081" y="5208396"/>
            <a:ext cx="2272030" cy="1042669"/>
            <a:chOff x="8784081" y="5208396"/>
            <a:chExt cx="2272030" cy="1042669"/>
          </a:xfrm>
        </p:grpSpPr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247377" y="5208396"/>
              <a:ext cx="757123" cy="28041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925557" y="5208396"/>
              <a:ext cx="590702" cy="28041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417809" y="5208396"/>
              <a:ext cx="106679" cy="28041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215373" y="5462930"/>
              <a:ext cx="1395095" cy="28041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784081" y="5715914"/>
              <a:ext cx="1085430" cy="28041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760965" y="5715914"/>
              <a:ext cx="148590" cy="28041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860025" y="5715914"/>
              <a:ext cx="1195489" cy="28041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910573" y="5970422"/>
              <a:ext cx="946403" cy="28041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799065" y="5970422"/>
              <a:ext cx="1111453" cy="280416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963279" y="3413505"/>
            <a:ext cx="1967230" cy="535305"/>
            <a:chOff x="8963279" y="3413505"/>
            <a:chExt cx="1967230" cy="535305"/>
          </a:xfrm>
        </p:grpSpPr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147937" y="3413505"/>
              <a:ext cx="1564131" cy="28041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963279" y="3667709"/>
              <a:ext cx="724001" cy="28072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629521" y="3667709"/>
              <a:ext cx="1300988" cy="280720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6171310" y="3513150"/>
            <a:ext cx="1283970" cy="840105"/>
            <a:chOff x="6171310" y="3513150"/>
            <a:chExt cx="1283970" cy="840105"/>
          </a:xfrm>
        </p:grpSpPr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354190" y="3513150"/>
              <a:ext cx="919480" cy="23042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349618" y="3715461"/>
              <a:ext cx="198881" cy="23042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482206" y="3715461"/>
              <a:ext cx="792098" cy="23042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348094" y="3920363"/>
              <a:ext cx="194309" cy="23012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477634" y="3920363"/>
              <a:ext cx="800671" cy="23012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171310" y="4123055"/>
              <a:ext cx="628764" cy="23012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721474" y="4123055"/>
              <a:ext cx="240029" cy="23012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921118" y="4123055"/>
              <a:ext cx="534009" cy="230124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8" name="object 38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554968" y="6185915"/>
              <a:ext cx="518922" cy="51128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1700002" y="6240170"/>
              <a:ext cx="320040" cy="30479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61416" y="207899"/>
              <a:ext cx="2560320" cy="371855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1401043" y="260604"/>
              <a:ext cx="791210" cy="791210"/>
            </a:xfrm>
            <a:custGeom>
              <a:avLst/>
              <a:gdLst/>
              <a:ahLst/>
              <a:cxnLst/>
              <a:rect l="l" t="t" r="r" b="b"/>
              <a:pathLst>
                <a:path w="791209" h="791210">
                  <a:moveTo>
                    <a:pt x="395477" y="0"/>
                  </a:moveTo>
                  <a:lnTo>
                    <a:pt x="349352" y="2660"/>
                  </a:lnTo>
                  <a:lnTo>
                    <a:pt x="304791" y="10443"/>
                  </a:lnTo>
                  <a:lnTo>
                    <a:pt x="262090" y="23053"/>
                  </a:lnTo>
                  <a:lnTo>
                    <a:pt x="221546" y="40192"/>
                  </a:lnTo>
                  <a:lnTo>
                    <a:pt x="183456" y="61565"/>
                  </a:lnTo>
                  <a:lnTo>
                    <a:pt x="148116" y="86874"/>
                  </a:lnTo>
                  <a:lnTo>
                    <a:pt x="115823" y="115824"/>
                  </a:lnTo>
                  <a:lnTo>
                    <a:pt x="86874" y="148116"/>
                  </a:lnTo>
                  <a:lnTo>
                    <a:pt x="61565" y="183456"/>
                  </a:lnTo>
                  <a:lnTo>
                    <a:pt x="40192" y="221546"/>
                  </a:lnTo>
                  <a:lnTo>
                    <a:pt x="23053" y="262090"/>
                  </a:lnTo>
                  <a:lnTo>
                    <a:pt x="10443" y="304791"/>
                  </a:lnTo>
                  <a:lnTo>
                    <a:pt x="2660" y="349352"/>
                  </a:lnTo>
                  <a:lnTo>
                    <a:pt x="0" y="395478"/>
                  </a:lnTo>
                  <a:lnTo>
                    <a:pt x="2660" y="441603"/>
                  </a:lnTo>
                  <a:lnTo>
                    <a:pt x="10443" y="486164"/>
                  </a:lnTo>
                  <a:lnTo>
                    <a:pt x="23053" y="528865"/>
                  </a:lnTo>
                  <a:lnTo>
                    <a:pt x="40192" y="569409"/>
                  </a:lnTo>
                  <a:lnTo>
                    <a:pt x="61565" y="607499"/>
                  </a:lnTo>
                  <a:lnTo>
                    <a:pt x="86874" y="642839"/>
                  </a:lnTo>
                  <a:lnTo>
                    <a:pt x="115824" y="675132"/>
                  </a:lnTo>
                  <a:lnTo>
                    <a:pt x="148116" y="704081"/>
                  </a:lnTo>
                  <a:lnTo>
                    <a:pt x="183456" y="729390"/>
                  </a:lnTo>
                  <a:lnTo>
                    <a:pt x="221546" y="750763"/>
                  </a:lnTo>
                  <a:lnTo>
                    <a:pt x="262090" y="767902"/>
                  </a:lnTo>
                  <a:lnTo>
                    <a:pt x="304791" y="780512"/>
                  </a:lnTo>
                  <a:lnTo>
                    <a:pt x="349352" y="788295"/>
                  </a:lnTo>
                  <a:lnTo>
                    <a:pt x="395477" y="790956"/>
                  </a:lnTo>
                  <a:lnTo>
                    <a:pt x="441603" y="788295"/>
                  </a:lnTo>
                  <a:lnTo>
                    <a:pt x="486164" y="780512"/>
                  </a:lnTo>
                  <a:lnTo>
                    <a:pt x="528865" y="767902"/>
                  </a:lnTo>
                  <a:lnTo>
                    <a:pt x="569409" y="750763"/>
                  </a:lnTo>
                  <a:lnTo>
                    <a:pt x="607499" y="729390"/>
                  </a:lnTo>
                  <a:lnTo>
                    <a:pt x="642839" y="704081"/>
                  </a:lnTo>
                  <a:lnTo>
                    <a:pt x="675131" y="675132"/>
                  </a:lnTo>
                  <a:lnTo>
                    <a:pt x="704081" y="642839"/>
                  </a:lnTo>
                  <a:lnTo>
                    <a:pt x="729390" y="607499"/>
                  </a:lnTo>
                  <a:lnTo>
                    <a:pt x="750763" y="569409"/>
                  </a:lnTo>
                  <a:lnTo>
                    <a:pt x="767902" y="528865"/>
                  </a:lnTo>
                  <a:lnTo>
                    <a:pt x="780512" y="486164"/>
                  </a:lnTo>
                  <a:lnTo>
                    <a:pt x="788295" y="441603"/>
                  </a:lnTo>
                  <a:lnTo>
                    <a:pt x="790955" y="395478"/>
                  </a:lnTo>
                  <a:lnTo>
                    <a:pt x="788295" y="349352"/>
                  </a:lnTo>
                  <a:lnTo>
                    <a:pt x="780512" y="304791"/>
                  </a:lnTo>
                  <a:lnTo>
                    <a:pt x="767902" y="262090"/>
                  </a:lnTo>
                  <a:lnTo>
                    <a:pt x="750763" y="221546"/>
                  </a:lnTo>
                  <a:lnTo>
                    <a:pt x="729390" y="183456"/>
                  </a:lnTo>
                  <a:lnTo>
                    <a:pt x="704081" y="148116"/>
                  </a:lnTo>
                  <a:lnTo>
                    <a:pt x="675131" y="115823"/>
                  </a:lnTo>
                  <a:lnTo>
                    <a:pt x="642839" y="86874"/>
                  </a:lnTo>
                  <a:lnTo>
                    <a:pt x="607499" y="61565"/>
                  </a:lnTo>
                  <a:lnTo>
                    <a:pt x="569409" y="40192"/>
                  </a:lnTo>
                  <a:lnTo>
                    <a:pt x="528865" y="23053"/>
                  </a:lnTo>
                  <a:lnTo>
                    <a:pt x="486164" y="10443"/>
                  </a:lnTo>
                  <a:lnTo>
                    <a:pt x="441603" y="2660"/>
                  </a:lnTo>
                  <a:lnTo>
                    <a:pt x="395477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00227" y="1351788"/>
              <a:ext cx="2580132" cy="95097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307338" y="1504188"/>
              <a:ext cx="741032" cy="27127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09295" y="1873250"/>
              <a:ext cx="2144522" cy="27127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1487911" y="336804"/>
              <a:ext cx="704088" cy="62763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9723119" y="1117091"/>
              <a:ext cx="376427" cy="37795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9686543" y="4794503"/>
              <a:ext cx="384048" cy="38404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335523" y="1130808"/>
              <a:ext cx="364236" cy="36423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812023" y="1918716"/>
              <a:ext cx="118872" cy="374294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837419" y="2337816"/>
              <a:ext cx="118872" cy="54254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996683" y="1781555"/>
              <a:ext cx="1373124" cy="11887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825228" y="4126991"/>
              <a:ext cx="117348" cy="54101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539740" y="2388107"/>
              <a:ext cx="2913888" cy="331927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352288" y="3573779"/>
              <a:ext cx="445008" cy="43738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644383" y="3573779"/>
              <a:ext cx="443483" cy="437388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9668256" y="2993135"/>
              <a:ext cx="416051" cy="41452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967227" y="1751076"/>
              <a:ext cx="1168908" cy="10058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7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5"/>
                </a:lnTo>
                <a:lnTo>
                  <a:pt x="12192000" y="68579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48871" y="6185915"/>
              <a:ext cx="531114" cy="5112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693906" y="6240170"/>
              <a:ext cx="338327" cy="3047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7090" y="207899"/>
              <a:ext cx="2560320" cy="3718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401043" y="260604"/>
              <a:ext cx="791210" cy="791210"/>
            </a:xfrm>
            <a:custGeom>
              <a:avLst/>
              <a:gdLst/>
              <a:ahLst/>
              <a:cxnLst/>
              <a:rect l="l" t="t" r="r" b="b"/>
              <a:pathLst>
                <a:path w="791209" h="791210">
                  <a:moveTo>
                    <a:pt x="395477" y="0"/>
                  </a:moveTo>
                  <a:lnTo>
                    <a:pt x="349352" y="2660"/>
                  </a:lnTo>
                  <a:lnTo>
                    <a:pt x="304791" y="10443"/>
                  </a:lnTo>
                  <a:lnTo>
                    <a:pt x="262090" y="23053"/>
                  </a:lnTo>
                  <a:lnTo>
                    <a:pt x="221546" y="40192"/>
                  </a:lnTo>
                  <a:lnTo>
                    <a:pt x="183456" y="61565"/>
                  </a:lnTo>
                  <a:lnTo>
                    <a:pt x="148116" y="86874"/>
                  </a:lnTo>
                  <a:lnTo>
                    <a:pt x="115823" y="115824"/>
                  </a:lnTo>
                  <a:lnTo>
                    <a:pt x="86874" y="148116"/>
                  </a:lnTo>
                  <a:lnTo>
                    <a:pt x="61565" y="183456"/>
                  </a:lnTo>
                  <a:lnTo>
                    <a:pt x="40192" y="221546"/>
                  </a:lnTo>
                  <a:lnTo>
                    <a:pt x="23053" y="262090"/>
                  </a:lnTo>
                  <a:lnTo>
                    <a:pt x="10443" y="304791"/>
                  </a:lnTo>
                  <a:lnTo>
                    <a:pt x="2660" y="349352"/>
                  </a:lnTo>
                  <a:lnTo>
                    <a:pt x="0" y="395478"/>
                  </a:lnTo>
                  <a:lnTo>
                    <a:pt x="2660" y="441603"/>
                  </a:lnTo>
                  <a:lnTo>
                    <a:pt x="10443" y="486164"/>
                  </a:lnTo>
                  <a:lnTo>
                    <a:pt x="23053" y="528865"/>
                  </a:lnTo>
                  <a:lnTo>
                    <a:pt x="40192" y="569409"/>
                  </a:lnTo>
                  <a:lnTo>
                    <a:pt x="61565" y="607499"/>
                  </a:lnTo>
                  <a:lnTo>
                    <a:pt x="86874" y="642839"/>
                  </a:lnTo>
                  <a:lnTo>
                    <a:pt x="115824" y="675132"/>
                  </a:lnTo>
                  <a:lnTo>
                    <a:pt x="148116" y="704081"/>
                  </a:lnTo>
                  <a:lnTo>
                    <a:pt x="183456" y="729390"/>
                  </a:lnTo>
                  <a:lnTo>
                    <a:pt x="221546" y="750763"/>
                  </a:lnTo>
                  <a:lnTo>
                    <a:pt x="262090" y="767902"/>
                  </a:lnTo>
                  <a:lnTo>
                    <a:pt x="304791" y="780512"/>
                  </a:lnTo>
                  <a:lnTo>
                    <a:pt x="349352" y="788295"/>
                  </a:lnTo>
                  <a:lnTo>
                    <a:pt x="395477" y="790956"/>
                  </a:lnTo>
                  <a:lnTo>
                    <a:pt x="441603" y="788295"/>
                  </a:lnTo>
                  <a:lnTo>
                    <a:pt x="486164" y="780512"/>
                  </a:lnTo>
                  <a:lnTo>
                    <a:pt x="528865" y="767902"/>
                  </a:lnTo>
                  <a:lnTo>
                    <a:pt x="569409" y="750763"/>
                  </a:lnTo>
                  <a:lnTo>
                    <a:pt x="607499" y="729390"/>
                  </a:lnTo>
                  <a:lnTo>
                    <a:pt x="642839" y="704081"/>
                  </a:lnTo>
                  <a:lnTo>
                    <a:pt x="675131" y="675132"/>
                  </a:lnTo>
                  <a:lnTo>
                    <a:pt x="704081" y="642839"/>
                  </a:lnTo>
                  <a:lnTo>
                    <a:pt x="729390" y="607499"/>
                  </a:lnTo>
                  <a:lnTo>
                    <a:pt x="750763" y="569409"/>
                  </a:lnTo>
                  <a:lnTo>
                    <a:pt x="767902" y="528865"/>
                  </a:lnTo>
                  <a:lnTo>
                    <a:pt x="780512" y="486164"/>
                  </a:lnTo>
                  <a:lnTo>
                    <a:pt x="788295" y="441603"/>
                  </a:lnTo>
                  <a:lnTo>
                    <a:pt x="790955" y="395478"/>
                  </a:lnTo>
                  <a:lnTo>
                    <a:pt x="788295" y="349352"/>
                  </a:lnTo>
                  <a:lnTo>
                    <a:pt x="780512" y="304791"/>
                  </a:lnTo>
                  <a:lnTo>
                    <a:pt x="767902" y="262090"/>
                  </a:lnTo>
                  <a:lnTo>
                    <a:pt x="750763" y="221546"/>
                  </a:lnTo>
                  <a:lnTo>
                    <a:pt x="729390" y="183456"/>
                  </a:lnTo>
                  <a:lnTo>
                    <a:pt x="704081" y="148116"/>
                  </a:lnTo>
                  <a:lnTo>
                    <a:pt x="675131" y="115823"/>
                  </a:lnTo>
                  <a:lnTo>
                    <a:pt x="642839" y="86874"/>
                  </a:lnTo>
                  <a:lnTo>
                    <a:pt x="607499" y="61565"/>
                  </a:lnTo>
                  <a:lnTo>
                    <a:pt x="569409" y="40192"/>
                  </a:lnTo>
                  <a:lnTo>
                    <a:pt x="528865" y="23053"/>
                  </a:lnTo>
                  <a:lnTo>
                    <a:pt x="486164" y="10443"/>
                  </a:lnTo>
                  <a:lnTo>
                    <a:pt x="441603" y="2660"/>
                  </a:lnTo>
                  <a:lnTo>
                    <a:pt x="395477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87911" y="336804"/>
              <a:ext cx="704088" cy="62763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03420" y="1629155"/>
              <a:ext cx="6480048" cy="376580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42416" y="3546094"/>
              <a:ext cx="2122678" cy="3047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2416" y="3792982"/>
              <a:ext cx="1751076" cy="3048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2416" y="4039870"/>
              <a:ext cx="1639697" cy="30480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86740" y="1924811"/>
              <a:ext cx="238125" cy="1880870"/>
            </a:xfrm>
            <a:custGeom>
              <a:avLst/>
              <a:gdLst/>
              <a:ahLst/>
              <a:cxnLst/>
              <a:rect l="l" t="t" r="r" b="b"/>
              <a:pathLst>
                <a:path w="238124" h="1880870">
                  <a:moveTo>
                    <a:pt x="219456" y="1734312"/>
                  </a:moveTo>
                  <a:lnTo>
                    <a:pt x="0" y="1588008"/>
                  </a:lnTo>
                  <a:lnTo>
                    <a:pt x="0" y="1880616"/>
                  </a:lnTo>
                  <a:lnTo>
                    <a:pt x="219456" y="1734312"/>
                  </a:lnTo>
                  <a:close/>
                </a:path>
                <a:path w="238124" h="1880870">
                  <a:moveTo>
                    <a:pt x="237744" y="145542"/>
                  </a:moveTo>
                  <a:lnTo>
                    <a:pt x="18288" y="0"/>
                  </a:lnTo>
                  <a:lnTo>
                    <a:pt x="18288" y="291084"/>
                  </a:lnTo>
                  <a:lnTo>
                    <a:pt x="237744" y="1455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1806" y="1964435"/>
              <a:ext cx="2398395" cy="3048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1806" y="2211323"/>
              <a:ext cx="2172081" cy="3048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41806" y="2458161"/>
              <a:ext cx="2263013" cy="30510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41806" y="2704795"/>
              <a:ext cx="711403" cy="3051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5"/>
                </a:lnTo>
                <a:lnTo>
                  <a:pt x="12192000" y="68579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48871" y="6185915"/>
              <a:ext cx="531114" cy="5112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693906" y="6240170"/>
              <a:ext cx="338327" cy="3047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7453" y="181940"/>
              <a:ext cx="1855724" cy="37216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401043" y="260604"/>
              <a:ext cx="791210" cy="791210"/>
            </a:xfrm>
            <a:custGeom>
              <a:avLst/>
              <a:gdLst/>
              <a:ahLst/>
              <a:cxnLst/>
              <a:rect l="l" t="t" r="r" b="b"/>
              <a:pathLst>
                <a:path w="791209" h="791210">
                  <a:moveTo>
                    <a:pt x="395477" y="0"/>
                  </a:moveTo>
                  <a:lnTo>
                    <a:pt x="349352" y="2660"/>
                  </a:lnTo>
                  <a:lnTo>
                    <a:pt x="304791" y="10443"/>
                  </a:lnTo>
                  <a:lnTo>
                    <a:pt x="262090" y="23053"/>
                  </a:lnTo>
                  <a:lnTo>
                    <a:pt x="221546" y="40192"/>
                  </a:lnTo>
                  <a:lnTo>
                    <a:pt x="183456" y="61565"/>
                  </a:lnTo>
                  <a:lnTo>
                    <a:pt x="148116" y="86874"/>
                  </a:lnTo>
                  <a:lnTo>
                    <a:pt x="115823" y="115824"/>
                  </a:lnTo>
                  <a:lnTo>
                    <a:pt x="86874" y="148116"/>
                  </a:lnTo>
                  <a:lnTo>
                    <a:pt x="61565" y="183456"/>
                  </a:lnTo>
                  <a:lnTo>
                    <a:pt x="40192" y="221546"/>
                  </a:lnTo>
                  <a:lnTo>
                    <a:pt x="23053" y="262090"/>
                  </a:lnTo>
                  <a:lnTo>
                    <a:pt x="10443" y="304791"/>
                  </a:lnTo>
                  <a:lnTo>
                    <a:pt x="2660" y="349352"/>
                  </a:lnTo>
                  <a:lnTo>
                    <a:pt x="0" y="395478"/>
                  </a:lnTo>
                  <a:lnTo>
                    <a:pt x="2660" y="441603"/>
                  </a:lnTo>
                  <a:lnTo>
                    <a:pt x="10443" y="486164"/>
                  </a:lnTo>
                  <a:lnTo>
                    <a:pt x="23053" y="528865"/>
                  </a:lnTo>
                  <a:lnTo>
                    <a:pt x="40192" y="569409"/>
                  </a:lnTo>
                  <a:lnTo>
                    <a:pt x="61565" y="607499"/>
                  </a:lnTo>
                  <a:lnTo>
                    <a:pt x="86874" y="642839"/>
                  </a:lnTo>
                  <a:lnTo>
                    <a:pt x="115824" y="675132"/>
                  </a:lnTo>
                  <a:lnTo>
                    <a:pt x="148116" y="704081"/>
                  </a:lnTo>
                  <a:lnTo>
                    <a:pt x="183456" y="729390"/>
                  </a:lnTo>
                  <a:lnTo>
                    <a:pt x="221546" y="750763"/>
                  </a:lnTo>
                  <a:lnTo>
                    <a:pt x="262090" y="767902"/>
                  </a:lnTo>
                  <a:lnTo>
                    <a:pt x="304791" y="780512"/>
                  </a:lnTo>
                  <a:lnTo>
                    <a:pt x="349352" y="788295"/>
                  </a:lnTo>
                  <a:lnTo>
                    <a:pt x="395477" y="790956"/>
                  </a:lnTo>
                  <a:lnTo>
                    <a:pt x="441603" y="788295"/>
                  </a:lnTo>
                  <a:lnTo>
                    <a:pt x="486164" y="780512"/>
                  </a:lnTo>
                  <a:lnTo>
                    <a:pt x="528865" y="767902"/>
                  </a:lnTo>
                  <a:lnTo>
                    <a:pt x="569409" y="750763"/>
                  </a:lnTo>
                  <a:lnTo>
                    <a:pt x="607499" y="729390"/>
                  </a:lnTo>
                  <a:lnTo>
                    <a:pt x="642839" y="704081"/>
                  </a:lnTo>
                  <a:lnTo>
                    <a:pt x="675131" y="675132"/>
                  </a:lnTo>
                  <a:lnTo>
                    <a:pt x="704081" y="642839"/>
                  </a:lnTo>
                  <a:lnTo>
                    <a:pt x="729390" y="607499"/>
                  </a:lnTo>
                  <a:lnTo>
                    <a:pt x="750763" y="569409"/>
                  </a:lnTo>
                  <a:lnTo>
                    <a:pt x="767902" y="528865"/>
                  </a:lnTo>
                  <a:lnTo>
                    <a:pt x="780512" y="486164"/>
                  </a:lnTo>
                  <a:lnTo>
                    <a:pt x="788295" y="441603"/>
                  </a:lnTo>
                  <a:lnTo>
                    <a:pt x="790955" y="395478"/>
                  </a:lnTo>
                  <a:lnTo>
                    <a:pt x="788295" y="349352"/>
                  </a:lnTo>
                  <a:lnTo>
                    <a:pt x="780512" y="304791"/>
                  </a:lnTo>
                  <a:lnTo>
                    <a:pt x="767902" y="262090"/>
                  </a:lnTo>
                  <a:lnTo>
                    <a:pt x="750763" y="221546"/>
                  </a:lnTo>
                  <a:lnTo>
                    <a:pt x="729390" y="183456"/>
                  </a:lnTo>
                  <a:lnTo>
                    <a:pt x="704081" y="148116"/>
                  </a:lnTo>
                  <a:lnTo>
                    <a:pt x="675131" y="115823"/>
                  </a:lnTo>
                  <a:lnTo>
                    <a:pt x="642839" y="86874"/>
                  </a:lnTo>
                  <a:lnTo>
                    <a:pt x="607499" y="61565"/>
                  </a:lnTo>
                  <a:lnTo>
                    <a:pt x="569409" y="40192"/>
                  </a:lnTo>
                  <a:lnTo>
                    <a:pt x="528865" y="23053"/>
                  </a:lnTo>
                  <a:lnTo>
                    <a:pt x="486164" y="10443"/>
                  </a:lnTo>
                  <a:lnTo>
                    <a:pt x="441603" y="2660"/>
                  </a:lnTo>
                  <a:lnTo>
                    <a:pt x="395477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87911" y="336804"/>
              <a:ext cx="704088" cy="62763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56503" y="3793871"/>
              <a:ext cx="919479" cy="23012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51932" y="3996512"/>
              <a:ext cx="188975" cy="23042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84520" y="3996512"/>
              <a:ext cx="792099" cy="23042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48884" y="4201033"/>
              <a:ext cx="194310" cy="2301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78423" y="4201033"/>
              <a:ext cx="800671" cy="2301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71846" y="4403725"/>
              <a:ext cx="629107" cy="23012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922264" y="4403725"/>
              <a:ext cx="240029" cy="23012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21908" y="4403725"/>
              <a:ext cx="534009" cy="23012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298694" y="5723534"/>
              <a:ext cx="1398016" cy="23012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515102" y="5926226"/>
              <a:ext cx="928725" cy="23042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674108" y="1609344"/>
              <a:ext cx="2691384" cy="78638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901438" y="1774825"/>
              <a:ext cx="2443098" cy="28041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771641" y="2029028"/>
              <a:ext cx="651052" cy="28072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572499" y="1623060"/>
              <a:ext cx="2654807" cy="7863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322307" y="1747469"/>
              <a:ext cx="1329690" cy="28072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311640" y="2002535"/>
              <a:ext cx="745337" cy="28041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997693" y="2002535"/>
              <a:ext cx="651052" cy="28041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598407" y="3691128"/>
              <a:ext cx="2653283" cy="78638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041256" y="3777741"/>
              <a:ext cx="256031" cy="28041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218041" y="3777741"/>
              <a:ext cx="983830" cy="28041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147681" y="3777741"/>
              <a:ext cx="876084" cy="28041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058020" y="4032250"/>
              <a:ext cx="651052" cy="28041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647808" y="4032250"/>
              <a:ext cx="192024" cy="28041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743820" y="4032250"/>
              <a:ext cx="632764" cy="28041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319893" y="4032250"/>
              <a:ext cx="693115" cy="28041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83463" y="1577339"/>
              <a:ext cx="2895600" cy="86410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344802" y="1695018"/>
              <a:ext cx="741032" cy="27157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46785" y="2064385"/>
              <a:ext cx="2144522" cy="27127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56031" y="5062728"/>
              <a:ext cx="2718816" cy="86410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92784" y="5366003"/>
              <a:ext cx="185927" cy="27127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85748" y="5366003"/>
              <a:ext cx="796899" cy="27127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568830" y="5366003"/>
              <a:ext cx="210312" cy="27127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673986" y="5366003"/>
              <a:ext cx="822960" cy="27127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734811" y="3264408"/>
              <a:ext cx="448056" cy="44805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703307" y="1283208"/>
              <a:ext cx="399288" cy="39928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750052" y="5207508"/>
              <a:ext cx="428244" cy="42824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324343" y="1993392"/>
              <a:ext cx="1223772" cy="10515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323844" y="1955292"/>
              <a:ext cx="1223772" cy="10515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011423" y="5481828"/>
              <a:ext cx="2508504" cy="2438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120384" y="2246376"/>
              <a:ext cx="1476756" cy="140512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999988" y="2554223"/>
              <a:ext cx="18286" cy="61874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774435" y="1307591"/>
              <a:ext cx="400812" cy="40081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712452" y="3352800"/>
              <a:ext cx="431292" cy="431292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9891521" y="2475738"/>
              <a:ext cx="76200" cy="814705"/>
            </a:xfrm>
            <a:custGeom>
              <a:avLst/>
              <a:gdLst/>
              <a:ahLst/>
              <a:cxnLst/>
              <a:rect l="l" t="t" r="r" b="b"/>
              <a:pathLst>
                <a:path w="76200" h="814704">
                  <a:moveTo>
                    <a:pt x="28194" y="738124"/>
                  </a:moveTo>
                  <a:lnTo>
                    <a:pt x="0" y="738124"/>
                  </a:lnTo>
                  <a:lnTo>
                    <a:pt x="38100" y="814324"/>
                  </a:lnTo>
                  <a:lnTo>
                    <a:pt x="69850" y="750824"/>
                  </a:lnTo>
                  <a:lnTo>
                    <a:pt x="28194" y="750824"/>
                  </a:lnTo>
                  <a:lnTo>
                    <a:pt x="28194" y="738124"/>
                  </a:lnTo>
                  <a:close/>
                </a:path>
                <a:path w="76200" h="814704">
                  <a:moveTo>
                    <a:pt x="48005" y="0"/>
                  </a:moveTo>
                  <a:lnTo>
                    <a:pt x="28194" y="0"/>
                  </a:lnTo>
                  <a:lnTo>
                    <a:pt x="28194" y="750824"/>
                  </a:lnTo>
                  <a:lnTo>
                    <a:pt x="48005" y="750824"/>
                  </a:lnTo>
                  <a:lnTo>
                    <a:pt x="48005" y="0"/>
                  </a:lnTo>
                  <a:close/>
                </a:path>
                <a:path w="76200" h="814704">
                  <a:moveTo>
                    <a:pt x="76200" y="738124"/>
                  </a:moveTo>
                  <a:lnTo>
                    <a:pt x="48005" y="738124"/>
                  </a:lnTo>
                  <a:lnTo>
                    <a:pt x="48005" y="750824"/>
                  </a:lnTo>
                  <a:lnTo>
                    <a:pt x="69850" y="750824"/>
                  </a:lnTo>
                  <a:lnTo>
                    <a:pt x="76200" y="7381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280403" y="3200400"/>
              <a:ext cx="1924050" cy="2266950"/>
            </a:xfrm>
            <a:custGeom>
              <a:avLst/>
              <a:gdLst/>
              <a:ahLst/>
              <a:cxnLst/>
              <a:rect l="l" t="t" r="r" b="b"/>
              <a:pathLst>
                <a:path w="1924049" h="2266950">
                  <a:moveTo>
                    <a:pt x="0" y="2266188"/>
                  </a:moveTo>
                  <a:lnTo>
                    <a:pt x="1924050" y="2266188"/>
                  </a:lnTo>
                </a:path>
                <a:path w="1924049" h="2266950">
                  <a:moveTo>
                    <a:pt x="1914144" y="2266950"/>
                  </a:moveTo>
                  <a:lnTo>
                    <a:pt x="1914144" y="0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187181" y="2426207"/>
              <a:ext cx="836294" cy="796290"/>
            </a:xfrm>
            <a:custGeom>
              <a:avLst/>
              <a:gdLst/>
              <a:ahLst/>
              <a:cxnLst/>
              <a:rect l="l" t="t" r="r" b="b"/>
              <a:pathLst>
                <a:path w="836295" h="796289">
                  <a:moveTo>
                    <a:pt x="776523" y="47892"/>
                  </a:moveTo>
                  <a:lnTo>
                    <a:pt x="0" y="786638"/>
                  </a:lnTo>
                  <a:lnTo>
                    <a:pt x="8636" y="795781"/>
                  </a:lnTo>
                  <a:lnTo>
                    <a:pt x="785317" y="57131"/>
                  </a:lnTo>
                  <a:lnTo>
                    <a:pt x="776523" y="47892"/>
                  </a:lnTo>
                  <a:close/>
                </a:path>
                <a:path w="836295" h="796289">
                  <a:moveTo>
                    <a:pt x="822034" y="39115"/>
                  </a:moveTo>
                  <a:lnTo>
                    <a:pt x="785749" y="39115"/>
                  </a:lnTo>
                  <a:lnTo>
                    <a:pt x="794512" y="48387"/>
                  </a:lnTo>
                  <a:lnTo>
                    <a:pt x="785317" y="57131"/>
                  </a:lnTo>
                  <a:lnTo>
                    <a:pt x="807212" y="80137"/>
                  </a:lnTo>
                  <a:lnTo>
                    <a:pt x="822034" y="39115"/>
                  </a:lnTo>
                  <a:close/>
                </a:path>
                <a:path w="836295" h="796289">
                  <a:moveTo>
                    <a:pt x="785749" y="39115"/>
                  </a:moveTo>
                  <a:lnTo>
                    <a:pt x="776523" y="47892"/>
                  </a:lnTo>
                  <a:lnTo>
                    <a:pt x="785317" y="57131"/>
                  </a:lnTo>
                  <a:lnTo>
                    <a:pt x="794512" y="48387"/>
                  </a:lnTo>
                  <a:lnTo>
                    <a:pt x="785749" y="39115"/>
                  </a:lnTo>
                  <a:close/>
                </a:path>
                <a:path w="836295" h="796289">
                  <a:moveTo>
                    <a:pt x="836168" y="0"/>
                  </a:moveTo>
                  <a:lnTo>
                    <a:pt x="754634" y="24891"/>
                  </a:lnTo>
                  <a:lnTo>
                    <a:pt x="776523" y="47892"/>
                  </a:lnTo>
                  <a:lnTo>
                    <a:pt x="785749" y="39115"/>
                  </a:lnTo>
                  <a:lnTo>
                    <a:pt x="822034" y="39115"/>
                  </a:lnTo>
                  <a:lnTo>
                    <a:pt x="836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998"/>
            <a:ext cx="12191999" cy="6849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5"/>
                </a:lnTo>
                <a:lnTo>
                  <a:pt x="12192000" y="68579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53443" y="6185915"/>
              <a:ext cx="521970" cy="5112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698478" y="6240170"/>
              <a:ext cx="324611" cy="3047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7090" y="181940"/>
              <a:ext cx="1855724" cy="37216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401043" y="260604"/>
              <a:ext cx="791210" cy="791210"/>
            </a:xfrm>
            <a:custGeom>
              <a:avLst/>
              <a:gdLst/>
              <a:ahLst/>
              <a:cxnLst/>
              <a:rect l="l" t="t" r="r" b="b"/>
              <a:pathLst>
                <a:path w="791209" h="791210">
                  <a:moveTo>
                    <a:pt x="395477" y="0"/>
                  </a:moveTo>
                  <a:lnTo>
                    <a:pt x="349352" y="2660"/>
                  </a:lnTo>
                  <a:lnTo>
                    <a:pt x="304791" y="10443"/>
                  </a:lnTo>
                  <a:lnTo>
                    <a:pt x="262090" y="23053"/>
                  </a:lnTo>
                  <a:lnTo>
                    <a:pt x="221546" y="40192"/>
                  </a:lnTo>
                  <a:lnTo>
                    <a:pt x="183456" y="61565"/>
                  </a:lnTo>
                  <a:lnTo>
                    <a:pt x="148116" y="86874"/>
                  </a:lnTo>
                  <a:lnTo>
                    <a:pt x="115823" y="115824"/>
                  </a:lnTo>
                  <a:lnTo>
                    <a:pt x="86874" y="148116"/>
                  </a:lnTo>
                  <a:lnTo>
                    <a:pt x="61565" y="183456"/>
                  </a:lnTo>
                  <a:lnTo>
                    <a:pt x="40192" y="221546"/>
                  </a:lnTo>
                  <a:lnTo>
                    <a:pt x="23053" y="262090"/>
                  </a:lnTo>
                  <a:lnTo>
                    <a:pt x="10443" y="304791"/>
                  </a:lnTo>
                  <a:lnTo>
                    <a:pt x="2660" y="349352"/>
                  </a:lnTo>
                  <a:lnTo>
                    <a:pt x="0" y="395478"/>
                  </a:lnTo>
                  <a:lnTo>
                    <a:pt x="2660" y="441603"/>
                  </a:lnTo>
                  <a:lnTo>
                    <a:pt x="10443" y="486164"/>
                  </a:lnTo>
                  <a:lnTo>
                    <a:pt x="23053" y="528865"/>
                  </a:lnTo>
                  <a:lnTo>
                    <a:pt x="40192" y="569409"/>
                  </a:lnTo>
                  <a:lnTo>
                    <a:pt x="61565" y="607499"/>
                  </a:lnTo>
                  <a:lnTo>
                    <a:pt x="86874" y="642839"/>
                  </a:lnTo>
                  <a:lnTo>
                    <a:pt x="115824" y="675132"/>
                  </a:lnTo>
                  <a:lnTo>
                    <a:pt x="148116" y="704081"/>
                  </a:lnTo>
                  <a:lnTo>
                    <a:pt x="183456" y="729390"/>
                  </a:lnTo>
                  <a:lnTo>
                    <a:pt x="221546" y="750763"/>
                  </a:lnTo>
                  <a:lnTo>
                    <a:pt x="262090" y="767902"/>
                  </a:lnTo>
                  <a:lnTo>
                    <a:pt x="304791" y="780512"/>
                  </a:lnTo>
                  <a:lnTo>
                    <a:pt x="349352" y="788295"/>
                  </a:lnTo>
                  <a:lnTo>
                    <a:pt x="395477" y="790956"/>
                  </a:lnTo>
                  <a:lnTo>
                    <a:pt x="441603" y="788295"/>
                  </a:lnTo>
                  <a:lnTo>
                    <a:pt x="486164" y="780512"/>
                  </a:lnTo>
                  <a:lnTo>
                    <a:pt x="528865" y="767902"/>
                  </a:lnTo>
                  <a:lnTo>
                    <a:pt x="569409" y="750763"/>
                  </a:lnTo>
                  <a:lnTo>
                    <a:pt x="607499" y="729390"/>
                  </a:lnTo>
                  <a:lnTo>
                    <a:pt x="642839" y="704081"/>
                  </a:lnTo>
                  <a:lnTo>
                    <a:pt x="675131" y="675132"/>
                  </a:lnTo>
                  <a:lnTo>
                    <a:pt x="704081" y="642839"/>
                  </a:lnTo>
                  <a:lnTo>
                    <a:pt x="729390" y="607499"/>
                  </a:lnTo>
                  <a:lnTo>
                    <a:pt x="750763" y="569409"/>
                  </a:lnTo>
                  <a:lnTo>
                    <a:pt x="767902" y="528865"/>
                  </a:lnTo>
                  <a:lnTo>
                    <a:pt x="780512" y="486164"/>
                  </a:lnTo>
                  <a:lnTo>
                    <a:pt x="788295" y="441603"/>
                  </a:lnTo>
                  <a:lnTo>
                    <a:pt x="790955" y="395478"/>
                  </a:lnTo>
                  <a:lnTo>
                    <a:pt x="788295" y="349352"/>
                  </a:lnTo>
                  <a:lnTo>
                    <a:pt x="780512" y="304791"/>
                  </a:lnTo>
                  <a:lnTo>
                    <a:pt x="767902" y="262090"/>
                  </a:lnTo>
                  <a:lnTo>
                    <a:pt x="750763" y="221546"/>
                  </a:lnTo>
                  <a:lnTo>
                    <a:pt x="729390" y="183456"/>
                  </a:lnTo>
                  <a:lnTo>
                    <a:pt x="704081" y="148116"/>
                  </a:lnTo>
                  <a:lnTo>
                    <a:pt x="675131" y="115823"/>
                  </a:lnTo>
                  <a:lnTo>
                    <a:pt x="642839" y="86874"/>
                  </a:lnTo>
                  <a:lnTo>
                    <a:pt x="607499" y="61565"/>
                  </a:lnTo>
                  <a:lnTo>
                    <a:pt x="569409" y="40192"/>
                  </a:lnTo>
                  <a:lnTo>
                    <a:pt x="528865" y="23053"/>
                  </a:lnTo>
                  <a:lnTo>
                    <a:pt x="486164" y="10443"/>
                  </a:lnTo>
                  <a:lnTo>
                    <a:pt x="441603" y="2660"/>
                  </a:lnTo>
                  <a:lnTo>
                    <a:pt x="395477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98391" y="1722120"/>
              <a:ext cx="7495031" cy="39944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487911" y="336804"/>
              <a:ext cx="704088" cy="62763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42416" y="4079494"/>
              <a:ext cx="942619" cy="3048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2416" y="4326382"/>
              <a:ext cx="1970532" cy="3048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2416" y="4572965"/>
              <a:ext cx="1490598" cy="3051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2416" y="4820411"/>
              <a:ext cx="1652777" cy="3048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2416" y="5067300"/>
              <a:ext cx="355600" cy="3048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09116" y="5067300"/>
              <a:ext cx="516128" cy="3048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96466" y="5067300"/>
              <a:ext cx="2052574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42416" y="5314188"/>
              <a:ext cx="789432" cy="3048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19326" y="5314188"/>
              <a:ext cx="179831" cy="3048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09242" y="5314188"/>
              <a:ext cx="735177" cy="30480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86740" y="1962911"/>
              <a:ext cx="238125" cy="2376170"/>
            </a:xfrm>
            <a:custGeom>
              <a:avLst/>
              <a:gdLst/>
              <a:ahLst/>
              <a:cxnLst/>
              <a:rect l="l" t="t" r="r" b="b"/>
              <a:pathLst>
                <a:path w="238124" h="2376170">
                  <a:moveTo>
                    <a:pt x="219456" y="2229612"/>
                  </a:moveTo>
                  <a:lnTo>
                    <a:pt x="0" y="2083308"/>
                  </a:lnTo>
                  <a:lnTo>
                    <a:pt x="0" y="2375916"/>
                  </a:lnTo>
                  <a:lnTo>
                    <a:pt x="219456" y="2229612"/>
                  </a:lnTo>
                  <a:close/>
                </a:path>
                <a:path w="238124" h="2376170">
                  <a:moveTo>
                    <a:pt x="237744" y="145542"/>
                  </a:moveTo>
                  <a:lnTo>
                    <a:pt x="18288" y="0"/>
                  </a:lnTo>
                  <a:lnTo>
                    <a:pt x="18288" y="291084"/>
                  </a:lnTo>
                  <a:lnTo>
                    <a:pt x="237744" y="1455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41806" y="2002535"/>
              <a:ext cx="1267358" cy="3048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41806" y="2249423"/>
              <a:ext cx="1350010" cy="3048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93622" y="2496007"/>
              <a:ext cx="2168651" cy="30510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41806" y="2743454"/>
              <a:ext cx="1592072" cy="3048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41806" y="2990342"/>
              <a:ext cx="1698117" cy="3048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41806" y="3237229"/>
              <a:ext cx="2458720" cy="3048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41806" y="3484117"/>
              <a:ext cx="1629791" cy="3047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5"/>
                </a:lnTo>
                <a:lnTo>
                  <a:pt x="12192000" y="68579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37773" y="2169871"/>
            <a:ext cx="635723" cy="2045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62044" y="1519427"/>
            <a:ext cx="1746503" cy="94335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81200" y="4152900"/>
            <a:ext cx="1734312" cy="94183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352800" y="5541264"/>
            <a:ext cx="2171700" cy="94183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523731" y="1519427"/>
            <a:ext cx="1748027" cy="94335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7695" y="2837688"/>
            <a:ext cx="2129028" cy="94183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72200" y="1519427"/>
            <a:ext cx="2097024" cy="94335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68567" y="2735579"/>
            <a:ext cx="2304288" cy="104394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593082" y="1762632"/>
            <a:ext cx="990879" cy="20421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32705" y="2017141"/>
            <a:ext cx="869505" cy="20421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590164" y="4283328"/>
            <a:ext cx="599186" cy="204216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2471292" y="4537836"/>
            <a:ext cx="830580" cy="204470"/>
            <a:chOff x="2471292" y="4537836"/>
            <a:chExt cx="830580" cy="204470"/>
          </a:xfrm>
        </p:grpSpPr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71292" y="4537836"/>
              <a:ext cx="178307" cy="20421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590164" y="4537836"/>
              <a:ext cx="711517" cy="204215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593213" y="4790821"/>
            <a:ext cx="618312" cy="204215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965702" y="5643067"/>
            <a:ext cx="952525" cy="204215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3929126" y="5897575"/>
            <a:ext cx="1021715" cy="204470"/>
            <a:chOff x="3929126" y="5897575"/>
            <a:chExt cx="1021715" cy="204470"/>
          </a:xfrm>
        </p:grpSpPr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29126" y="5897575"/>
              <a:ext cx="178308" cy="20421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047998" y="5897575"/>
              <a:ext cx="902233" cy="204215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3942841" y="6150559"/>
            <a:ext cx="984250" cy="204470"/>
            <a:chOff x="3942841" y="6150559"/>
            <a:chExt cx="984250" cy="204470"/>
          </a:xfrm>
        </p:grpSpPr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942841" y="6150559"/>
              <a:ext cx="228600" cy="20421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130293" y="6150559"/>
              <a:ext cx="796620" cy="204215"/>
            </a:xfrm>
            <a:prstGeom prst="rect">
              <a:avLst/>
            </a:prstGeom>
          </p:spPr>
        </p:pic>
      </p:grpSp>
      <p:pic>
        <p:nvPicPr>
          <p:cNvPr id="26" name="object 2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943467" y="1791589"/>
            <a:ext cx="965606" cy="204215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9082151" y="2046097"/>
            <a:ext cx="718185" cy="204470"/>
            <a:chOff x="9082151" y="2046097"/>
            <a:chExt cx="718185" cy="204470"/>
          </a:xfrm>
        </p:grpSpPr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082151" y="2046097"/>
              <a:ext cx="146303" cy="20421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155303" y="2046097"/>
              <a:ext cx="644651" cy="204215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9380855" y="2958083"/>
            <a:ext cx="1440815" cy="204470"/>
            <a:chOff x="9380855" y="2958083"/>
            <a:chExt cx="1440815" cy="204470"/>
          </a:xfrm>
        </p:grpSpPr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380855" y="2958083"/>
              <a:ext cx="185927" cy="20421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508871" y="2958083"/>
              <a:ext cx="1312633" cy="204215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9393046" y="3212592"/>
            <a:ext cx="1421130" cy="204470"/>
            <a:chOff x="9393046" y="3212592"/>
            <a:chExt cx="1421130" cy="204470"/>
          </a:xfrm>
        </p:grpSpPr>
        <p:pic>
          <p:nvPicPr>
            <p:cNvPr id="34" name="object 3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393046" y="3212592"/>
              <a:ext cx="474027" cy="20421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820020" y="3212592"/>
              <a:ext cx="140207" cy="20421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890124" y="3212592"/>
              <a:ext cx="923696" cy="204215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9391522" y="3465576"/>
            <a:ext cx="1423035" cy="204470"/>
            <a:chOff x="9391522" y="3465576"/>
            <a:chExt cx="1423035" cy="204470"/>
          </a:xfrm>
        </p:grpSpPr>
        <p:pic>
          <p:nvPicPr>
            <p:cNvPr id="38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391522" y="3465576"/>
              <a:ext cx="245872" cy="20421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575926" y="3465576"/>
              <a:ext cx="777582" cy="20421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309224" y="3465576"/>
              <a:ext cx="504748" cy="204216"/>
            </a:xfrm>
            <a:prstGeom prst="rect">
              <a:avLst/>
            </a:prstGeom>
          </p:spPr>
        </p:pic>
      </p:grpSp>
      <p:pic>
        <p:nvPicPr>
          <p:cNvPr id="41" name="object 41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6416675" y="1829689"/>
            <a:ext cx="1660525" cy="204215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6695820" y="2084197"/>
            <a:ext cx="1061351" cy="204215"/>
          </a:xfrm>
          <a:prstGeom prst="rect">
            <a:avLst/>
          </a:prstGeom>
        </p:spPr>
      </p:pic>
      <p:grpSp>
        <p:nvGrpSpPr>
          <p:cNvPr id="43" name="object 43"/>
          <p:cNvGrpSpPr/>
          <p:nvPr/>
        </p:nvGrpSpPr>
        <p:grpSpPr>
          <a:xfrm>
            <a:off x="6431026" y="2948939"/>
            <a:ext cx="1654175" cy="187960"/>
            <a:chOff x="6431026" y="2948939"/>
            <a:chExt cx="1654175" cy="187960"/>
          </a:xfrm>
        </p:grpSpPr>
        <p:pic>
          <p:nvPicPr>
            <p:cNvPr id="44" name="object 4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431026" y="2948939"/>
              <a:ext cx="738289" cy="18745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125970" y="2948939"/>
              <a:ext cx="958811" cy="187451"/>
            </a:xfrm>
            <a:prstGeom prst="rect">
              <a:avLst/>
            </a:prstGeom>
          </p:spPr>
        </p:pic>
      </p:grpSp>
      <p:grpSp>
        <p:nvGrpSpPr>
          <p:cNvPr id="46" name="object 46"/>
          <p:cNvGrpSpPr/>
          <p:nvPr/>
        </p:nvGrpSpPr>
        <p:grpSpPr>
          <a:xfrm>
            <a:off x="6211570" y="3203448"/>
            <a:ext cx="2087880" cy="187960"/>
            <a:chOff x="6211570" y="3203448"/>
            <a:chExt cx="2087880" cy="187960"/>
          </a:xfrm>
        </p:grpSpPr>
        <p:pic>
          <p:nvPicPr>
            <p:cNvPr id="47" name="object 4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211570" y="3203448"/>
              <a:ext cx="772820" cy="18745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941566" y="3203448"/>
              <a:ext cx="162305" cy="18745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49770" y="3203448"/>
              <a:ext cx="651852" cy="18745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658100" y="3203448"/>
              <a:ext cx="510324" cy="18745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104632" y="3203448"/>
              <a:ext cx="194309" cy="187451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6399021" y="3456432"/>
            <a:ext cx="1750060" cy="187960"/>
            <a:chOff x="6399021" y="3456432"/>
            <a:chExt cx="1750060" cy="187960"/>
          </a:xfrm>
        </p:grpSpPr>
        <p:pic>
          <p:nvPicPr>
            <p:cNvPr id="53" name="object 5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399021" y="3456432"/>
              <a:ext cx="433425" cy="18745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789165" y="3456432"/>
              <a:ext cx="157733" cy="18745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894321" y="3456432"/>
              <a:ext cx="713231" cy="18745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36179" y="3456432"/>
              <a:ext cx="612648" cy="187452"/>
            </a:xfrm>
            <a:prstGeom prst="rect">
              <a:avLst/>
            </a:prstGeom>
          </p:spPr>
        </p:pic>
      </p:grpSp>
      <p:grpSp>
        <p:nvGrpSpPr>
          <p:cNvPr id="57" name="object 57"/>
          <p:cNvGrpSpPr/>
          <p:nvPr/>
        </p:nvGrpSpPr>
        <p:grpSpPr>
          <a:xfrm>
            <a:off x="6463029" y="4782311"/>
            <a:ext cx="1595755" cy="737870"/>
            <a:chOff x="6463029" y="4782311"/>
            <a:chExt cx="1595755" cy="737870"/>
          </a:xfrm>
        </p:grpSpPr>
        <p:pic>
          <p:nvPicPr>
            <p:cNvPr id="58" name="object 5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6463029" y="4782311"/>
              <a:ext cx="814831" cy="20421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231379" y="4782311"/>
              <a:ext cx="178307" cy="204215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350251" y="4782311"/>
              <a:ext cx="708088" cy="204215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691629" y="4959095"/>
              <a:ext cx="555955" cy="20421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178039" y="4959095"/>
              <a:ext cx="650443" cy="20421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773925" y="5137403"/>
              <a:ext cx="173735" cy="204216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889749" y="5137403"/>
              <a:ext cx="855294" cy="20421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994905" y="5315711"/>
              <a:ext cx="178307" cy="204215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113777" y="5315711"/>
              <a:ext cx="443382" cy="204215"/>
            </a:xfrm>
            <a:prstGeom prst="rect">
              <a:avLst/>
            </a:prstGeom>
          </p:spPr>
        </p:pic>
      </p:grpSp>
      <p:grpSp>
        <p:nvGrpSpPr>
          <p:cNvPr id="67" name="object 67"/>
          <p:cNvGrpSpPr/>
          <p:nvPr/>
        </p:nvGrpSpPr>
        <p:grpSpPr>
          <a:xfrm>
            <a:off x="4667122" y="4771593"/>
            <a:ext cx="1723389" cy="738505"/>
            <a:chOff x="4667122" y="4771593"/>
            <a:chExt cx="1723389" cy="738505"/>
          </a:xfrm>
        </p:grpSpPr>
        <p:pic>
          <p:nvPicPr>
            <p:cNvPr id="68" name="object 68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667122" y="4771593"/>
              <a:ext cx="985888" cy="204520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604382" y="4771593"/>
              <a:ext cx="786041" cy="20452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118226" y="4949063"/>
              <a:ext cx="167639" cy="204216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237098" y="4949063"/>
              <a:ext cx="701230" cy="204216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785994" y="5127371"/>
              <a:ext cx="173736" cy="20421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901818" y="5127371"/>
              <a:ext cx="708088" cy="20421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564758" y="5127371"/>
              <a:ext cx="555612" cy="20421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050914" y="5127371"/>
              <a:ext cx="213055" cy="20421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291962" y="5305679"/>
              <a:ext cx="497839" cy="204215"/>
            </a:xfrm>
            <a:prstGeom prst="rect">
              <a:avLst/>
            </a:prstGeom>
          </p:spPr>
        </p:pic>
      </p:grpSp>
      <p:sp>
        <p:nvSpPr>
          <p:cNvPr id="77" name="object 77"/>
          <p:cNvSpPr/>
          <p:nvPr/>
        </p:nvSpPr>
        <p:spPr>
          <a:xfrm>
            <a:off x="927315" y="1398269"/>
            <a:ext cx="8477885" cy="2755900"/>
          </a:xfrm>
          <a:custGeom>
            <a:avLst/>
            <a:gdLst/>
            <a:ahLst/>
            <a:cxnLst/>
            <a:rect l="l" t="t" r="r" b="b"/>
            <a:pathLst>
              <a:path w="8477885" h="2755900">
                <a:moveTo>
                  <a:pt x="42316" y="2665984"/>
                </a:moveTo>
                <a:lnTo>
                  <a:pt x="0" y="2665984"/>
                </a:lnTo>
                <a:lnTo>
                  <a:pt x="51181" y="2755391"/>
                </a:lnTo>
                <a:lnTo>
                  <a:pt x="97188" y="2675000"/>
                </a:lnTo>
                <a:lnTo>
                  <a:pt x="42316" y="2675000"/>
                </a:lnTo>
                <a:lnTo>
                  <a:pt x="42316" y="2665984"/>
                </a:lnTo>
                <a:close/>
              </a:path>
              <a:path w="8477885" h="2755900">
                <a:moveTo>
                  <a:pt x="102349" y="2665984"/>
                </a:moveTo>
                <a:lnTo>
                  <a:pt x="60045" y="2665984"/>
                </a:lnTo>
                <a:lnTo>
                  <a:pt x="60045" y="2675000"/>
                </a:lnTo>
                <a:lnTo>
                  <a:pt x="97188" y="2675000"/>
                </a:lnTo>
                <a:lnTo>
                  <a:pt x="102349" y="2665984"/>
                </a:lnTo>
                <a:close/>
              </a:path>
              <a:path w="8477885" h="2755900">
                <a:moveTo>
                  <a:pt x="98450" y="0"/>
                </a:moveTo>
                <a:lnTo>
                  <a:pt x="76601" y="4439"/>
                </a:lnTo>
                <a:lnTo>
                  <a:pt x="58758" y="16557"/>
                </a:lnTo>
                <a:lnTo>
                  <a:pt x="46727" y="34557"/>
                </a:lnTo>
                <a:lnTo>
                  <a:pt x="42316" y="56641"/>
                </a:lnTo>
                <a:lnTo>
                  <a:pt x="42316" y="2665984"/>
                </a:lnTo>
                <a:lnTo>
                  <a:pt x="60045" y="2665984"/>
                </a:lnTo>
                <a:lnTo>
                  <a:pt x="60045" y="56641"/>
                </a:lnTo>
                <a:lnTo>
                  <a:pt x="63063" y="41534"/>
                </a:lnTo>
                <a:lnTo>
                  <a:pt x="71294" y="29225"/>
                </a:lnTo>
                <a:lnTo>
                  <a:pt x="83502" y="20941"/>
                </a:lnTo>
                <a:lnTo>
                  <a:pt x="98450" y="17906"/>
                </a:lnTo>
                <a:lnTo>
                  <a:pt x="98450" y="0"/>
                </a:lnTo>
                <a:close/>
              </a:path>
              <a:path w="8477885" h="2755900">
                <a:moveTo>
                  <a:pt x="8421662" y="0"/>
                </a:moveTo>
                <a:lnTo>
                  <a:pt x="8421662" y="17906"/>
                </a:lnTo>
                <a:lnTo>
                  <a:pt x="8436602" y="20941"/>
                </a:lnTo>
                <a:lnTo>
                  <a:pt x="8448792" y="29225"/>
                </a:lnTo>
                <a:lnTo>
                  <a:pt x="8457005" y="41534"/>
                </a:lnTo>
                <a:lnTo>
                  <a:pt x="8460016" y="56641"/>
                </a:lnTo>
                <a:lnTo>
                  <a:pt x="8460016" y="192658"/>
                </a:lnTo>
                <a:lnTo>
                  <a:pt x="8464080" y="196595"/>
                </a:lnTo>
                <a:lnTo>
                  <a:pt x="8473859" y="196595"/>
                </a:lnTo>
                <a:lnTo>
                  <a:pt x="8477796" y="192658"/>
                </a:lnTo>
                <a:lnTo>
                  <a:pt x="8477796" y="56641"/>
                </a:lnTo>
                <a:lnTo>
                  <a:pt x="8473382" y="34557"/>
                </a:lnTo>
                <a:lnTo>
                  <a:pt x="8461349" y="16557"/>
                </a:lnTo>
                <a:lnTo>
                  <a:pt x="8443506" y="4439"/>
                </a:lnTo>
                <a:lnTo>
                  <a:pt x="8421662" y="0"/>
                </a:lnTo>
                <a:close/>
              </a:path>
              <a:path w="8477885" h="2755900">
                <a:moveTo>
                  <a:pt x="8421662" y="0"/>
                </a:moveTo>
                <a:lnTo>
                  <a:pt x="98450" y="0"/>
                </a:lnTo>
                <a:lnTo>
                  <a:pt x="98450" y="17906"/>
                </a:lnTo>
                <a:lnTo>
                  <a:pt x="8421662" y="17906"/>
                </a:lnTo>
                <a:lnTo>
                  <a:pt x="84216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8" name="object 78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671474" y="932052"/>
            <a:ext cx="2800730" cy="271272"/>
          </a:xfrm>
          <a:prstGeom prst="rect">
            <a:avLst/>
          </a:prstGeom>
        </p:spPr>
      </p:pic>
      <p:sp>
        <p:nvSpPr>
          <p:cNvPr id="79" name="object 79"/>
          <p:cNvSpPr/>
          <p:nvPr/>
        </p:nvSpPr>
        <p:spPr>
          <a:xfrm>
            <a:off x="8377935" y="2461895"/>
            <a:ext cx="469900" cy="852805"/>
          </a:xfrm>
          <a:custGeom>
            <a:avLst/>
            <a:gdLst/>
            <a:ahLst/>
            <a:cxnLst/>
            <a:rect l="l" t="t" r="r" b="b"/>
            <a:pathLst>
              <a:path w="469900" h="852804">
                <a:moveTo>
                  <a:pt x="372999" y="834516"/>
                </a:moveTo>
                <a:lnTo>
                  <a:pt x="0" y="834516"/>
                </a:lnTo>
                <a:lnTo>
                  <a:pt x="0" y="852551"/>
                </a:lnTo>
                <a:lnTo>
                  <a:pt x="372999" y="852551"/>
                </a:lnTo>
                <a:lnTo>
                  <a:pt x="372999" y="834516"/>
                </a:lnTo>
                <a:close/>
              </a:path>
              <a:path w="469900" h="852804">
                <a:moveTo>
                  <a:pt x="428244" y="90424"/>
                </a:moveTo>
                <a:lnTo>
                  <a:pt x="410718" y="90424"/>
                </a:lnTo>
                <a:lnTo>
                  <a:pt x="410718" y="795401"/>
                </a:lnTo>
                <a:lnTo>
                  <a:pt x="407753" y="810621"/>
                </a:lnTo>
                <a:lnTo>
                  <a:pt x="399669" y="823055"/>
                </a:lnTo>
                <a:lnTo>
                  <a:pt x="387679" y="831441"/>
                </a:lnTo>
                <a:lnTo>
                  <a:pt x="372999" y="834516"/>
                </a:lnTo>
                <a:lnTo>
                  <a:pt x="372999" y="852551"/>
                </a:lnTo>
                <a:lnTo>
                  <a:pt x="394489" y="848050"/>
                </a:lnTo>
                <a:lnTo>
                  <a:pt x="412051" y="835787"/>
                </a:lnTo>
                <a:lnTo>
                  <a:pt x="423898" y="817618"/>
                </a:lnTo>
                <a:lnTo>
                  <a:pt x="428244" y="795401"/>
                </a:lnTo>
                <a:lnTo>
                  <a:pt x="428244" y="90424"/>
                </a:lnTo>
                <a:close/>
              </a:path>
              <a:path w="469900" h="852804">
                <a:moveTo>
                  <a:pt x="419481" y="0"/>
                </a:moveTo>
                <a:lnTo>
                  <a:pt x="369062" y="90424"/>
                </a:lnTo>
                <a:lnTo>
                  <a:pt x="410718" y="90424"/>
                </a:lnTo>
                <a:lnTo>
                  <a:pt x="410718" y="81279"/>
                </a:lnTo>
                <a:lnTo>
                  <a:pt x="464801" y="81279"/>
                </a:lnTo>
                <a:lnTo>
                  <a:pt x="419481" y="0"/>
                </a:lnTo>
                <a:close/>
              </a:path>
              <a:path w="469900" h="852804">
                <a:moveTo>
                  <a:pt x="464801" y="81279"/>
                </a:moveTo>
                <a:lnTo>
                  <a:pt x="428244" y="81279"/>
                </a:lnTo>
                <a:lnTo>
                  <a:pt x="428244" y="90424"/>
                </a:lnTo>
                <a:lnTo>
                  <a:pt x="469900" y="90424"/>
                </a:lnTo>
                <a:lnTo>
                  <a:pt x="464801" y="812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0" name="object 80"/>
          <p:cNvGrpSpPr/>
          <p:nvPr/>
        </p:nvGrpSpPr>
        <p:grpSpPr>
          <a:xfrm>
            <a:off x="300227" y="4169664"/>
            <a:ext cx="1249680" cy="942340"/>
            <a:chOff x="300227" y="4169664"/>
            <a:chExt cx="1249680" cy="942340"/>
          </a:xfrm>
        </p:grpSpPr>
        <p:pic>
          <p:nvPicPr>
            <p:cNvPr id="81" name="object 8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0227" y="4169664"/>
              <a:ext cx="1249680" cy="941832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14476" y="4417822"/>
              <a:ext cx="839216" cy="406907"/>
            </a:xfrm>
            <a:prstGeom prst="rect">
              <a:avLst/>
            </a:prstGeom>
          </p:spPr>
        </p:pic>
      </p:grpSp>
      <p:grpSp>
        <p:nvGrpSpPr>
          <p:cNvPr id="83" name="object 83"/>
          <p:cNvGrpSpPr/>
          <p:nvPr/>
        </p:nvGrpSpPr>
        <p:grpSpPr>
          <a:xfrm>
            <a:off x="679399" y="5879287"/>
            <a:ext cx="1586865" cy="271780"/>
            <a:chOff x="679399" y="5879287"/>
            <a:chExt cx="1586865" cy="271780"/>
          </a:xfrm>
        </p:grpSpPr>
        <p:pic>
          <p:nvPicPr>
            <p:cNvPr id="84" name="object 8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79399" y="5879287"/>
              <a:ext cx="185927" cy="271271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72363" y="5879287"/>
              <a:ext cx="762609" cy="271271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407921" y="5879287"/>
              <a:ext cx="158496" cy="271271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487169" y="5879287"/>
              <a:ext cx="741044" cy="271271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080005" y="5879287"/>
              <a:ext cx="185928" cy="271271"/>
            </a:xfrm>
            <a:prstGeom prst="rect">
              <a:avLst/>
            </a:prstGeom>
          </p:spPr>
        </p:pic>
      </p:grpSp>
      <p:grpSp>
        <p:nvGrpSpPr>
          <p:cNvPr id="89" name="object 8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0" name="object 90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1548871" y="6185915"/>
              <a:ext cx="532637" cy="511289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1693906" y="6240170"/>
              <a:ext cx="340614" cy="304799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57453" y="181940"/>
              <a:ext cx="1644904" cy="372160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1401043" y="260604"/>
              <a:ext cx="791210" cy="791210"/>
            </a:xfrm>
            <a:custGeom>
              <a:avLst/>
              <a:gdLst/>
              <a:ahLst/>
              <a:cxnLst/>
              <a:rect l="l" t="t" r="r" b="b"/>
              <a:pathLst>
                <a:path w="791209" h="791210">
                  <a:moveTo>
                    <a:pt x="395477" y="0"/>
                  </a:moveTo>
                  <a:lnTo>
                    <a:pt x="349352" y="2660"/>
                  </a:lnTo>
                  <a:lnTo>
                    <a:pt x="304791" y="10443"/>
                  </a:lnTo>
                  <a:lnTo>
                    <a:pt x="262090" y="23053"/>
                  </a:lnTo>
                  <a:lnTo>
                    <a:pt x="221546" y="40192"/>
                  </a:lnTo>
                  <a:lnTo>
                    <a:pt x="183456" y="61565"/>
                  </a:lnTo>
                  <a:lnTo>
                    <a:pt x="148116" y="86874"/>
                  </a:lnTo>
                  <a:lnTo>
                    <a:pt x="115823" y="115824"/>
                  </a:lnTo>
                  <a:lnTo>
                    <a:pt x="86874" y="148116"/>
                  </a:lnTo>
                  <a:lnTo>
                    <a:pt x="61565" y="183456"/>
                  </a:lnTo>
                  <a:lnTo>
                    <a:pt x="40192" y="221546"/>
                  </a:lnTo>
                  <a:lnTo>
                    <a:pt x="23053" y="262090"/>
                  </a:lnTo>
                  <a:lnTo>
                    <a:pt x="10443" y="304791"/>
                  </a:lnTo>
                  <a:lnTo>
                    <a:pt x="2660" y="349352"/>
                  </a:lnTo>
                  <a:lnTo>
                    <a:pt x="0" y="395478"/>
                  </a:lnTo>
                  <a:lnTo>
                    <a:pt x="2660" y="441603"/>
                  </a:lnTo>
                  <a:lnTo>
                    <a:pt x="10443" y="486164"/>
                  </a:lnTo>
                  <a:lnTo>
                    <a:pt x="23053" y="528865"/>
                  </a:lnTo>
                  <a:lnTo>
                    <a:pt x="40192" y="569409"/>
                  </a:lnTo>
                  <a:lnTo>
                    <a:pt x="61565" y="607499"/>
                  </a:lnTo>
                  <a:lnTo>
                    <a:pt x="86874" y="642839"/>
                  </a:lnTo>
                  <a:lnTo>
                    <a:pt x="115824" y="675132"/>
                  </a:lnTo>
                  <a:lnTo>
                    <a:pt x="148116" y="704081"/>
                  </a:lnTo>
                  <a:lnTo>
                    <a:pt x="183456" y="729390"/>
                  </a:lnTo>
                  <a:lnTo>
                    <a:pt x="221546" y="750763"/>
                  </a:lnTo>
                  <a:lnTo>
                    <a:pt x="262090" y="767902"/>
                  </a:lnTo>
                  <a:lnTo>
                    <a:pt x="304791" y="780512"/>
                  </a:lnTo>
                  <a:lnTo>
                    <a:pt x="349352" y="788295"/>
                  </a:lnTo>
                  <a:lnTo>
                    <a:pt x="395477" y="790956"/>
                  </a:lnTo>
                  <a:lnTo>
                    <a:pt x="441603" y="788295"/>
                  </a:lnTo>
                  <a:lnTo>
                    <a:pt x="486164" y="780512"/>
                  </a:lnTo>
                  <a:lnTo>
                    <a:pt x="528865" y="767902"/>
                  </a:lnTo>
                  <a:lnTo>
                    <a:pt x="569409" y="750763"/>
                  </a:lnTo>
                  <a:lnTo>
                    <a:pt x="607499" y="729390"/>
                  </a:lnTo>
                  <a:lnTo>
                    <a:pt x="642839" y="704081"/>
                  </a:lnTo>
                  <a:lnTo>
                    <a:pt x="675131" y="675132"/>
                  </a:lnTo>
                  <a:lnTo>
                    <a:pt x="704081" y="642839"/>
                  </a:lnTo>
                  <a:lnTo>
                    <a:pt x="729390" y="607499"/>
                  </a:lnTo>
                  <a:lnTo>
                    <a:pt x="750763" y="569409"/>
                  </a:lnTo>
                  <a:lnTo>
                    <a:pt x="767902" y="528865"/>
                  </a:lnTo>
                  <a:lnTo>
                    <a:pt x="780512" y="486164"/>
                  </a:lnTo>
                  <a:lnTo>
                    <a:pt x="788295" y="441603"/>
                  </a:lnTo>
                  <a:lnTo>
                    <a:pt x="790955" y="395478"/>
                  </a:lnTo>
                  <a:lnTo>
                    <a:pt x="788295" y="349352"/>
                  </a:lnTo>
                  <a:lnTo>
                    <a:pt x="780512" y="304791"/>
                  </a:lnTo>
                  <a:lnTo>
                    <a:pt x="767902" y="262090"/>
                  </a:lnTo>
                  <a:lnTo>
                    <a:pt x="750763" y="221546"/>
                  </a:lnTo>
                  <a:lnTo>
                    <a:pt x="729390" y="183456"/>
                  </a:lnTo>
                  <a:lnTo>
                    <a:pt x="704081" y="148116"/>
                  </a:lnTo>
                  <a:lnTo>
                    <a:pt x="675131" y="115823"/>
                  </a:lnTo>
                  <a:lnTo>
                    <a:pt x="642839" y="86874"/>
                  </a:lnTo>
                  <a:lnTo>
                    <a:pt x="607499" y="61565"/>
                  </a:lnTo>
                  <a:lnTo>
                    <a:pt x="569409" y="40192"/>
                  </a:lnTo>
                  <a:lnTo>
                    <a:pt x="528865" y="23053"/>
                  </a:lnTo>
                  <a:lnTo>
                    <a:pt x="486164" y="10443"/>
                  </a:lnTo>
                  <a:lnTo>
                    <a:pt x="441603" y="2660"/>
                  </a:lnTo>
                  <a:lnTo>
                    <a:pt x="395477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1487911" y="336804"/>
              <a:ext cx="704088" cy="627634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996683" y="4250435"/>
              <a:ext cx="554735" cy="554736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588008" y="4518659"/>
              <a:ext cx="399288" cy="106680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3707891" y="1805939"/>
              <a:ext cx="475488" cy="274167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8263128" y="1921764"/>
              <a:ext cx="266700" cy="106679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0265664" y="1927860"/>
              <a:ext cx="399288" cy="106679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894832" y="1895855"/>
              <a:ext cx="274320" cy="106679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9566147" y="2491739"/>
              <a:ext cx="757427" cy="385572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5490971" y="2279904"/>
              <a:ext cx="685800" cy="743712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452871" y="2478023"/>
              <a:ext cx="117348" cy="175869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7232904" y="3779520"/>
              <a:ext cx="111250" cy="449580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230367" y="4242815"/>
              <a:ext cx="554736" cy="556260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0634471" y="1583436"/>
              <a:ext cx="556259" cy="554736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980944" y="5963411"/>
              <a:ext cx="359664" cy="1386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5"/>
                </a:lnTo>
                <a:lnTo>
                  <a:pt x="12192000" y="68579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58016" y="6185915"/>
              <a:ext cx="512825" cy="5112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03049" y="6240170"/>
              <a:ext cx="310896" cy="3047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7453" y="195071"/>
              <a:ext cx="1644904" cy="3718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401043" y="260604"/>
              <a:ext cx="791210" cy="791210"/>
            </a:xfrm>
            <a:custGeom>
              <a:avLst/>
              <a:gdLst/>
              <a:ahLst/>
              <a:cxnLst/>
              <a:rect l="l" t="t" r="r" b="b"/>
              <a:pathLst>
                <a:path w="791209" h="791210">
                  <a:moveTo>
                    <a:pt x="395477" y="0"/>
                  </a:moveTo>
                  <a:lnTo>
                    <a:pt x="349352" y="2660"/>
                  </a:lnTo>
                  <a:lnTo>
                    <a:pt x="304791" y="10443"/>
                  </a:lnTo>
                  <a:lnTo>
                    <a:pt x="262090" y="23053"/>
                  </a:lnTo>
                  <a:lnTo>
                    <a:pt x="221546" y="40192"/>
                  </a:lnTo>
                  <a:lnTo>
                    <a:pt x="183456" y="61565"/>
                  </a:lnTo>
                  <a:lnTo>
                    <a:pt x="148116" y="86874"/>
                  </a:lnTo>
                  <a:lnTo>
                    <a:pt x="115823" y="115824"/>
                  </a:lnTo>
                  <a:lnTo>
                    <a:pt x="86874" y="148116"/>
                  </a:lnTo>
                  <a:lnTo>
                    <a:pt x="61565" y="183456"/>
                  </a:lnTo>
                  <a:lnTo>
                    <a:pt x="40192" y="221546"/>
                  </a:lnTo>
                  <a:lnTo>
                    <a:pt x="23053" y="262090"/>
                  </a:lnTo>
                  <a:lnTo>
                    <a:pt x="10443" y="304791"/>
                  </a:lnTo>
                  <a:lnTo>
                    <a:pt x="2660" y="349352"/>
                  </a:lnTo>
                  <a:lnTo>
                    <a:pt x="0" y="395478"/>
                  </a:lnTo>
                  <a:lnTo>
                    <a:pt x="2660" y="441603"/>
                  </a:lnTo>
                  <a:lnTo>
                    <a:pt x="10443" y="486164"/>
                  </a:lnTo>
                  <a:lnTo>
                    <a:pt x="23053" y="528865"/>
                  </a:lnTo>
                  <a:lnTo>
                    <a:pt x="40192" y="569409"/>
                  </a:lnTo>
                  <a:lnTo>
                    <a:pt x="61565" y="607499"/>
                  </a:lnTo>
                  <a:lnTo>
                    <a:pt x="86874" y="642839"/>
                  </a:lnTo>
                  <a:lnTo>
                    <a:pt x="115824" y="675132"/>
                  </a:lnTo>
                  <a:lnTo>
                    <a:pt x="148116" y="704081"/>
                  </a:lnTo>
                  <a:lnTo>
                    <a:pt x="183456" y="729390"/>
                  </a:lnTo>
                  <a:lnTo>
                    <a:pt x="221546" y="750763"/>
                  </a:lnTo>
                  <a:lnTo>
                    <a:pt x="262090" y="767902"/>
                  </a:lnTo>
                  <a:lnTo>
                    <a:pt x="304791" y="780512"/>
                  </a:lnTo>
                  <a:lnTo>
                    <a:pt x="349352" y="788295"/>
                  </a:lnTo>
                  <a:lnTo>
                    <a:pt x="395477" y="790956"/>
                  </a:lnTo>
                  <a:lnTo>
                    <a:pt x="441603" y="788295"/>
                  </a:lnTo>
                  <a:lnTo>
                    <a:pt x="486164" y="780512"/>
                  </a:lnTo>
                  <a:lnTo>
                    <a:pt x="528865" y="767902"/>
                  </a:lnTo>
                  <a:lnTo>
                    <a:pt x="569409" y="750763"/>
                  </a:lnTo>
                  <a:lnTo>
                    <a:pt x="607499" y="729390"/>
                  </a:lnTo>
                  <a:lnTo>
                    <a:pt x="642839" y="704081"/>
                  </a:lnTo>
                  <a:lnTo>
                    <a:pt x="675131" y="675132"/>
                  </a:lnTo>
                  <a:lnTo>
                    <a:pt x="704081" y="642839"/>
                  </a:lnTo>
                  <a:lnTo>
                    <a:pt x="729390" y="607499"/>
                  </a:lnTo>
                  <a:lnTo>
                    <a:pt x="750763" y="569409"/>
                  </a:lnTo>
                  <a:lnTo>
                    <a:pt x="767902" y="528865"/>
                  </a:lnTo>
                  <a:lnTo>
                    <a:pt x="780512" y="486164"/>
                  </a:lnTo>
                  <a:lnTo>
                    <a:pt x="788295" y="441603"/>
                  </a:lnTo>
                  <a:lnTo>
                    <a:pt x="790955" y="395478"/>
                  </a:lnTo>
                  <a:lnTo>
                    <a:pt x="788295" y="349352"/>
                  </a:lnTo>
                  <a:lnTo>
                    <a:pt x="780512" y="304791"/>
                  </a:lnTo>
                  <a:lnTo>
                    <a:pt x="767902" y="262090"/>
                  </a:lnTo>
                  <a:lnTo>
                    <a:pt x="750763" y="221546"/>
                  </a:lnTo>
                  <a:lnTo>
                    <a:pt x="729390" y="183456"/>
                  </a:lnTo>
                  <a:lnTo>
                    <a:pt x="704081" y="148116"/>
                  </a:lnTo>
                  <a:lnTo>
                    <a:pt x="675131" y="115823"/>
                  </a:lnTo>
                  <a:lnTo>
                    <a:pt x="642839" y="86874"/>
                  </a:lnTo>
                  <a:lnTo>
                    <a:pt x="607499" y="61565"/>
                  </a:lnTo>
                  <a:lnTo>
                    <a:pt x="569409" y="40192"/>
                  </a:lnTo>
                  <a:lnTo>
                    <a:pt x="528865" y="23053"/>
                  </a:lnTo>
                  <a:lnTo>
                    <a:pt x="486164" y="10443"/>
                  </a:lnTo>
                  <a:lnTo>
                    <a:pt x="441603" y="2660"/>
                  </a:lnTo>
                  <a:lnTo>
                    <a:pt x="395477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87911" y="336804"/>
              <a:ext cx="704088" cy="62763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81499" y="2272283"/>
              <a:ext cx="6611111" cy="346252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7188" y="1376807"/>
              <a:ext cx="2038350" cy="3048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77188" y="1651126"/>
              <a:ext cx="2870707" cy="3048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77188" y="2153742"/>
              <a:ext cx="2246249" cy="3051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77188" y="2428620"/>
              <a:ext cx="1952878" cy="3048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77188" y="2702941"/>
              <a:ext cx="1381633" cy="3048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77188" y="2977260"/>
              <a:ext cx="2099691" cy="3048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77188" y="3251657"/>
              <a:ext cx="1465580" cy="30510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77188" y="3754882"/>
              <a:ext cx="2429382" cy="3048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77188" y="4029202"/>
              <a:ext cx="2492248" cy="3048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77188" y="4303521"/>
              <a:ext cx="2979419" cy="3048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77188" y="4577791"/>
              <a:ext cx="988910" cy="3051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77188" y="5081015"/>
              <a:ext cx="2160778" cy="3048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77188" y="5355335"/>
              <a:ext cx="2859531" cy="3048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77188" y="5629655"/>
              <a:ext cx="3202304" cy="3048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77188" y="5903976"/>
              <a:ext cx="2955798" cy="3048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77188" y="6177991"/>
              <a:ext cx="1248917" cy="30510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498348" y="1382267"/>
              <a:ext cx="242570" cy="4006850"/>
            </a:xfrm>
            <a:custGeom>
              <a:avLst/>
              <a:gdLst/>
              <a:ahLst/>
              <a:cxnLst/>
              <a:rect l="l" t="t" r="r" b="b"/>
              <a:pathLst>
                <a:path w="242570" h="4006850">
                  <a:moveTo>
                    <a:pt x="219456" y="2523744"/>
                  </a:moveTo>
                  <a:lnTo>
                    <a:pt x="0" y="2377440"/>
                  </a:lnTo>
                  <a:lnTo>
                    <a:pt x="0" y="2670048"/>
                  </a:lnTo>
                  <a:lnTo>
                    <a:pt x="219456" y="2523744"/>
                  </a:lnTo>
                  <a:close/>
                </a:path>
                <a:path w="242570" h="4006850">
                  <a:moveTo>
                    <a:pt x="219456" y="146304"/>
                  </a:moveTo>
                  <a:lnTo>
                    <a:pt x="0" y="0"/>
                  </a:lnTo>
                  <a:lnTo>
                    <a:pt x="0" y="292608"/>
                  </a:lnTo>
                  <a:lnTo>
                    <a:pt x="219456" y="146304"/>
                  </a:lnTo>
                  <a:close/>
                </a:path>
                <a:path w="242570" h="4006850">
                  <a:moveTo>
                    <a:pt x="230124" y="3861054"/>
                  </a:moveTo>
                  <a:lnTo>
                    <a:pt x="10668" y="3715512"/>
                  </a:lnTo>
                  <a:lnTo>
                    <a:pt x="10668" y="4006596"/>
                  </a:lnTo>
                  <a:lnTo>
                    <a:pt x="230124" y="3861054"/>
                  </a:lnTo>
                  <a:close/>
                </a:path>
                <a:path w="242570" h="4006850">
                  <a:moveTo>
                    <a:pt x="242316" y="933450"/>
                  </a:moveTo>
                  <a:lnTo>
                    <a:pt x="24384" y="787908"/>
                  </a:lnTo>
                  <a:lnTo>
                    <a:pt x="24384" y="1078992"/>
                  </a:lnTo>
                  <a:lnTo>
                    <a:pt x="242316" y="9334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6"/>
                </a:lnTo>
                <a:lnTo>
                  <a:pt x="12192000" y="6857996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45823" y="6185915"/>
              <a:ext cx="538721" cy="5112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690857" y="6240170"/>
              <a:ext cx="349757" cy="3047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01043" y="260604"/>
              <a:ext cx="791210" cy="791210"/>
            </a:xfrm>
            <a:custGeom>
              <a:avLst/>
              <a:gdLst/>
              <a:ahLst/>
              <a:cxnLst/>
              <a:rect l="l" t="t" r="r" b="b"/>
              <a:pathLst>
                <a:path w="791209" h="791210">
                  <a:moveTo>
                    <a:pt x="395477" y="0"/>
                  </a:moveTo>
                  <a:lnTo>
                    <a:pt x="349352" y="2660"/>
                  </a:lnTo>
                  <a:lnTo>
                    <a:pt x="304791" y="10443"/>
                  </a:lnTo>
                  <a:lnTo>
                    <a:pt x="262090" y="23053"/>
                  </a:lnTo>
                  <a:lnTo>
                    <a:pt x="221546" y="40192"/>
                  </a:lnTo>
                  <a:lnTo>
                    <a:pt x="183456" y="61565"/>
                  </a:lnTo>
                  <a:lnTo>
                    <a:pt x="148116" y="86874"/>
                  </a:lnTo>
                  <a:lnTo>
                    <a:pt x="115823" y="115824"/>
                  </a:lnTo>
                  <a:lnTo>
                    <a:pt x="86874" y="148116"/>
                  </a:lnTo>
                  <a:lnTo>
                    <a:pt x="61565" y="183456"/>
                  </a:lnTo>
                  <a:lnTo>
                    <a:pt x="40192" y="221546"/>
                  </a:lnTo>
                  <a:lnTo>
                    <a:pt x="23053" y="262090"/>
                  </a:lnTo>
                  <a:lnTo>
                    <a:pt x="10443" y="304791"/>
                  </a:lnTo>
                  <a:lnTo>
                    <a:pt x="2660" y="349352"/>
                  </a:lnTo>
                  <a:lnTo>
                    <a:pt x="0" y="395478"/>
                  </a:lnTo>
                  <a:lnTo>
                    <a:pt x="2660" y="441603"/>
                  </a:lnTo>
                  <a:lnTo>
                    <a:pt x="10443" y="486164"/>
                  </a:lnTo>
                  <a:lnTo>
                    <a:pt x="23053" y="528865"/>
                  </a:lnTo>
                  <a:lnTo>
                    <a:pt x="40192" y="569409"/>
                  </a:lnTo>
                  <a:lnTo>
                    <a:pt x="61565" y="607499"/>
                  </a:lnTo>
                  <a:lnTo>
                    <a:pt x="86874" y="642839"/>
                  </a:lnTo>
                  <a:lnTo>
                    <a:pt x="115824" y="675132"/>
                  </a:lnTo>
                  <a:lnTo>
                    <a:pt x="148116" y="704081"/>
                  </a:lnTo>
                  <a:lnTo>
                    <a:pt x="183456" y="729390"/>
                  </a:lnTo>
                  <a:lnTo>
                    <a:pt x="221546" y="750763"/>
                  </a:lnTo>
                  <a:lnTo>
                    <a:pt x="262090" y="767902"/>
                  </a:lnTo>
                  <a:lnTo>
                    <a:pt x="304791" y="780512"/>
                  </a:lnTo>
                  <a:lnTo>
                    <a:pt x="349352" y="788295"/>
                  </a:lnTo>
                  <a:lnTo>
                    <a:pt x="395477" y="790956"/>
                  </a:lnTo>
                  <a:lnTo>
                    <a:pt x="441603" y="788295"/>
                  </a:lnTo>
                  <a:lnTo>
                    <a:pt x="486164" y="780512"/>
                  </a:lnTo>
                  <a:lnTo>
                    <a:pt x="528865" y="767902"/>
                  </a:lnTo>
                  <a:lnTo>
                    <a:pt x="569409" y="750763"/>
                  </a:lnTo>
                  <a:lnTo>
                    <a:pt x="607499" y="729390"/>
                  </a:lnTo>
                  <a:lnTo>
                    <a:pt x="642839" y="704081"/>
                  </a:lnTo>
                  <a:lnTo>
                    <a:pt x="675131" y="675132"/>
                  </a:lnTo>
                  <a:lnTo>
                    <a:pt x="704081" y="642839"/>
                  </a:lnTo>
                  <a:lnTo>
                    <a:pt x="729390" y="607499"/>
                  </a:lnTo>
                  <a:lnTo>
                    <a:pt x="750763" y="569409"/>
                  </a:lnTo>
                  <a:lnTo>
                    <a:pt x="767902" y="528865"/>
                  </a:lnTo>
                  <a:lnTo>
                    <a:pt x="780512" y="486164"/>
                  </a:lnTo>
                  <a:lnTo>
                    <a:pt x="788295" y="441603"/>
                  </a:lnTo>
                  <a:lnTo>
                    <a:pt x="790955" y="395478"/>
                  </a:lnTo>
                  <a:lnTo>
                    <a:pt x="788295" y="349352"/>
                  </a:lnTo>
                  <a:lnTo>
                    <a:pt x="780512" y="304791"/>
                  </a:lnTo>
                  <a:lnTo>
                    <a:pt x="767902" y="262090"/>
                  </a:lnTo>
                  <a:lnTo>
                    <a:pt x="750763" y="221546"/>
                  </a:lnTo>
                  <a:lnTo>
                    <a:pt x="729390" y="183456"/>
                  </a:lnTo>
                  <a:lnTo>
                    <a:pt x="704081" y="148116"/>
                  </a:lnTo>
                  <a:lnTo>
                    <a:pt x="675131" y="115823"/>
                  </a:lnTo>
                  <a:lnTo>
                    <a:pt x="642839" y="86874"/>
                  </a:lnTo>
                  <a:lnTo>
                    <a:pt x="607499" y="61565"/>
                  </a:lnTo>
                  <a:lnTo>
                    <a:pt x="569409" y="40192"/>
                  </a:lnTo>
                  <a:lnTo>
                    <a:pt x="528865" y="23053"/>
                  </a:lnTo>
                  <a:lnTo>
                    <a:pt x="486164" y="10443"/>
                  </a:lnTo>
                  <a:lnTo>
                    <a:pt x="441603" y="2660"/>
                  </a:lnTo>
                  <a:lnTo>
                    <a:pt x="395477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87911" y="336804"/>
              <a:ext cx="704088" cy="62763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6234" y="189864"/>
              <a:ext cx="7060057" cy="37185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31684" y="5722010"/>
              <a:ext cx="1275206" cy="2712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00593" y="5722010"/>
              <a:ext cx="740664" cy="27127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17813" y="5722010"/>
              <a:ext cx="1679575" cy="27127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31684" y="5965545"/>
              <a:ext cx="3761104" cy="27157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2025" y="5728411"/>
              <a:ext cx="246887" cy="27127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85469" y="5728411"/>
              <a:ext cx="546811" cy="27127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41145" y="5728411"/>
              <a:ext cx="992289" cy="27127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34235" y="5728411"/>
              <a:ext cx="2301366" cy="27127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8789" y="5972251"/>
              <a:ext cx="3740785" cy="27127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866388" y="4803647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5" h="413385">
                  <a:moveTo>
                    <a:pt x="206501" y="0"/>
                  </a:move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3"/>
                  </a:lnTo>
                  <a:lnTo>
                    <a:pt x="253850" y="407550"/>
                  </a:lnTo>
                  <a:lnTo>
                    <a:pt x="297315" y="392014"/>
                  </a:lnTo>
                  <a:lnTo>
                    <a:pt x="335657" y="367637"/>
                  </a:lnTo>
                  <a:lnTo>
                    <a:pt x="367637" y="335657"/>
                  </a:lnTo>
                  <a:lnTo>
                    <a:pt x="392014" y="297315"/>
                  </a:lnTo>
                  <a:lnTo>
                    <a:pt x="407550" y="253850"/>
                  </a:lnTo>
                  <a:lnTo>
                    <a:pt x="413003" y="206501"/>
                  </a:lnTo>
                  <a:lnTo>
                    <a:pt x="407550" y="159153"/>
                  </a:lnTo>
                  <a:lnTo>
                    <a:pt x="392014" y="115688"/>
                  </a:lnTo>
                  <a:lnTo>
                    <a:pt x="367637" y="77346"/>
                  </a:lnTo>
                  <a:lnTo>
                    <a:pt x="335657" y="45366"/>
                  </a:lnTo>
                  <a:lnTo>
                    <a:pt x="297315" y="20989"/>
                  </a:lnTo>
                  <a:lnTo>
                    <a:pt x="253850" y="5453"/>
                  </a:lnTo>
                  <a:lnTo>
                    <a:pt x="2065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867149" y="4804409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5" h="413385">
                  <a:moveTo>
                    <a:pt x="0" y="206501"/>
                  </a:moveTo>
                  <a:lnTo>
                    <a:pt x="5453" y="159153"/>
                  </a:lnTo>
                  <a:lnTo>
                    <a:pt x="20989" y="115688"/>
                  </a:lnTo>
                  <a:lnTo>
                    <a:pt x="45366" y="77346"/>
                  </a:lnTo>
                  <a:lnTo>
                    <a:pt x="77346" y="45366"/>
                  </a:lnTo>
                  <a:lnTo>
                    <a:pt x="115688" y="20989"/>
                  </a:lnTo>
                  <a:lnTo>
                    <a:pt x="159153" y="5453"/>
                  </a:lnTo>
                  <a:lnTo>
                    <a:pt x="206501" y="0"/>
                  </a:lnTo>
                  <a:lnTo>
                    <a:pt x="253850" y="5453"/>
                  </a:lnTo>
                  <a:lnTo>
                    <a:pt x="297315" y="20989"/>
                  </a:lnTo>
                  <a:lnTo>
                    <a:pt x="335657" y="45366"/>
                  </a:lnTo>
                  <a:lnTo>
                    <a:pt x="367637" y="77346"/>
                  </a:lnTo>
                  <a:lnTo>
                    <a:pt x="392014" y="115688"/>
                  </a:lnTo>
                  <a:lnTo>
                    <a:pt x="407550" y="159153"/>
                  </a:lnTo>
                  <a:lnTo>
                    <a:pt x="413003" y="206501"/>
                  </a:lnTo>
                  <a:lnTo>
                    <a:pt x="407550" y="253850"/>
                  </a:lnTo>
                  <a:lnTo>
                    <a:pt x="392014" y="297315"/>
                  </a:lnTo>
                  <a:lnTo>
                    <a:pt x="367637" y="335657"/>
                  </a:lnTo>
                  <a:lnTo>
                    <a:pt x="335657" y="367637"/>
                  </a:lnTo>
                  <a:lnTo>
                    <a:pt x="297315" y="392014"/>
                  </a:lnTo>
                  <a:lnTo>
                    <a:pt x="253850" y="407550"/>
                  </a:lnTo>
                  <a:lnTo>
                    <a:pt x="206501" y="413003"/>
                  </a:lnTo>
                  <a:lnTo>
                    <a:pt x="159153" y="407550"/>
                  </a:lnTo>
                  <a:lnTo>
                    <a:pt x="115688" y="392014"/>
                  </a:lnTo>
                  <a:lnTo>
                    <a:pt x="77346" y="367637"/>
                  </a:lnTo>
                  <a:lnTo>
                    <a:pt x="45366" y="335657"/>
                  </a:lnTo>
                  <a:lnTo>
                    <a:pt x="20989" y="297315"/>
                  </a:lnTo>
                  <a:lnTo>
                    <a:pt x="5453" y="253850"/>
                  </a:lnTo>
                  <a:lnTo>
                    <a:pt x="0" y="206501"/>
                  </a:lnTo>
                  <a:close/>
                </a:path>
              </a:pathLst>
            </a:custGeom>
            <a:ln w="19812">
              <a:solidFill>
                <a:srgbClr val="5399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983735" y="4905755"/>
              <a:ext cx="184403" cy="185928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352544" y="4803647"/>
              <a:ext cx="2755900" cy="413384"/>
            </a:xfrm>
            <a:custGeom>
              <a:avLst/>
              <a:gdLst/>
              <a:ahLst/>
              <a:cxnLst/>
              <a:rect l="l" t="t" r="r" b="b"/>
              <a:pathLst>
                <a:path w="2755899" h="413385">
                  <a:moveTo>
                    <a:pt x="2548889" y="0"/>
                  </a:moveTo>
                  <a:lnTo>
                    <a:pt x="206501" y="0"/>
                  </a:ln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3"/>
                  </a:lnTo>
                  <a:lnTo>
                    <a:pt x="2548889" y="413003"/>
                  </a:lnTo>
                  <a:lnTo>
                    <a:pt x="2596238" y="407550"/>
                  </a:lnTo>
                  <a:lnTo>
                    <a:pt x="2639703" y="392014"/>
                  </a:lnTo>
                  <a:lnTo>
                    <a:pt x="2678045" y="367637"/>
                  </a:lnTo>
                  <a:lnTo>
                    <a:pt x="2710025" y="335657"/>
                  </a:lnTo>
                  <a:lnTo>
                    <a:pt x="2734402" y="297315"/>
                  </a:lnTo>
                  <a:lnTo>
                    <a:pt x="2749938" y="253850"/>
                  </a:lnTo>
                  <a:lnTo>
                    <a:pt x="2755391" y="206501"/>
                  </a:lnTo>
                  <a:lnTo>
                    <a:pt x="2749938" y="159153"/>
                  </a:lnTo>
                  <a:lnTo>
                    <a:pt x="2734402" y="115688"/>
                  </a:lnTo>
                  <a:lnTo>
                    <a:pt x="2710025" y="77346"/>
                  </a:lnTo>
                  <a:lnTo>
                    <a:pt x="2678045" y="45366"/>
                  </a:lnTo>
                  <a:lnTo>
                    <a:pt x="2639703" y="20989"/>
                  </a:lnTo>
                  <a:lnTo>
                    <a:pt x="2596238" y="5453"/>
                  </a:lnTo>
                  <a:lnTo>
                    <a:pt x="2548889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591558" y="4851780"/>
              <a:ext cx="1473073" cy="3048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951220" y="4851780"/>
              <a:ext cx="1030414" cy="3048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596384" y="5379720"/>
              <a:ext cx="1072896" cy="111252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769864" y="5390388"/>
              <a:ext cx="1107947" cy="110185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612891" y="3078479"/>
              <a:ext cx="1199388" cy="88087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755641" y="3099054"/>
              <a:ext cx="861060" cy="861060"/>
            </a:xfrm>
            <a:custGeom>
              <a:avLst/>
              <a:gdLst/>
              <a:ahLst/>
              <a:cxnLst/>
              <a:rect l="l" t="t" r="r" b="b"/>
              <a:pathLst>
                <a:path w="861060" h="861060">
                  <a:moveTo>
                    <a:pt x="430530" y="0"/>
                  </a:moveTo>
                  <a:lnTo>
                    <a:pt x="383624" y="2526"/>
                  </a:lnTo>
                  <a:lnTo>
                    <a:pt x="338180" y="9931"/>
                  </a:lnTo>
                  <a:lnTo>
                    <a:pt x="294461" y="21951"/>
                  </a:lnTo>
                  <a:lnTo>
                    <a:pt x="252729" y="38324"/>
                  </a:lnTo>
                  <a:lnTo>
                    <a:pt x="213247" y="58786"/>
                  </a:lnTo>
                  <a:lnTo>
                    <a:pt x="176278" y="83076"/>
                  </a:lnTo>
                  <a:lnTo>
                    <a:pt x="142084" y="110929"/>
                  </a:lnTo>
                  <a:lnTo>
                    <a:pt x="110929" y="142084"/>
                  </a:lnTo>
                  <a:lnTo>
                    <a:pt x="83076" y="176278"/>
                  </a:lnTo>
                  <a:lnTo>
                    <a:pt x="58786" y="213247"/>
                  </a:lnTo>
                  <a:lnTo>
                    <a:pt x="38324" y="252729"/>
                  </a:lnTo>
                  <a:lnTo>
                    <a:pt x="21951" y="294461"/>
                  </a:lnTo>
                  <a:lnTo>
                    <a:pt x="9931" y="338180"/>
                  </a:lnTo>
                  <a:lnTo>
                    <a:pt x="2526" y="383624"/>
                  </a:lnTo>
                  <a:lnTo>
                    <a:pt x="0" y="430530"/>
                  </a:lnTo>
                  <a:lnTo>
                    <a:pt x="2526" y="477435"/>
                  </a:lnTo>
                  <a:lnTo>
                    <a:pt x="9931" y="522879"/>
                  </a:lnTo>
                  <a:lnTo>
                    <a:pt x="21951" y="566598"/>
                  </a:lnTo>
                  <a:lnTo>
                    <a:pt x="38324" y="608330"/>
                  </a:lnTo>
                  <a:lnTo>
                    <a:pt x="58786" y="647812"/>
                  </a:lnTo>
                  <a:lnTo>
                    <a:pt x="83076" y="684781"/>
                  </a:lnTo>
                  <a:lnTo>
                    <a:pt x="110929" y="718975"/>
                  </a:lnTo>
                  <a:lnTo>
                    <a:pt x="142084" y="750130"/>
                  </a:lnTo>
                  <a:lnTo>
                    <a:pt x="176278" y="777983"/>
                  </a:lnTo>
                  <a:lnTo>
                    <a:pt x="213247" y="802273"/>
                  </a:lnTo>
                  <a:lnTo>
                    <a:pt x="252729" y="822735"/>
                  </a:lnTo>
                  <a:lnTo>
                    <a:pt x="294461" y="839108"/>
                  </a:lnTo>
                  <a:lnTo>
                    <a:pt x="338180" y="851128"/>
                  </a:lnTo>
                  <a:lnTo>
                    <a:pt x="383624" y="858533"/>
                  </a:lnTo>
                  <a:lnTo>
                    <a:pt x="430530" y="861060"/>
                  </a:lnTo>
                  <a:lnTo>
                    <a:pt x="477435" y="858533"/>
                  </a:lnTo>
                  <a:lnTo>
                    <a:pt x="522879" y="851128"/>
                  </a:lnTo>
                  <a:lnTo>
                    <a:pt x="566598" y="839108"/>
                  </a:lnTo>
                  <a:lnTo>
                    <a:pt x="608330" y="822735"/>
                  </a:lnTo>
                  <a:lnTo>
                    <a:pt x="647812" y="802273"/>
                  </a:lnTo>
                  <a:lnTo>
                    <a:pt x="684781" y="777983"/>
                  </a:lnTo>
                  <a:lnTo>
                    <a:pt x="718975" y="750130"/>
                  </a:lnTo>
                  <a:lnTo>
                    <a:pt x="750130" y="718975"/>
                  </a:lnTo>
                  <a:lnTo>
                    <a:pt x="777983" y="684781"/>
                  </a:lnTo>
                  <a:lnTo>
                    <a:pt x="802273" y="647812"/>
                  </a:lnTo>
                  <a:lnTo>
                    <a:pt x="822735" y="608330"/>
                  </a:lnTo>
                  <a:lnTo>
                    <a:pt x="839108" y="566598"/>
                  </a:lnTo>
                  <a:lnTo>
                    <a:pt x="851128" y="522879"/>
                  </a:lnTo>
                  <a:lnTo>
                    <a:pt x="858533" y="477435"/>
                  </a:lnTo>
                  <a:lnTo>
                    <a:pt x="861060" y="430530"/>
                  </a:lnTo>
                  <a:lnTo>
                    <a:pt x="858533" y="383624"/>
                  </a:lnTo>
                  <a:lnTo>
                    <a:pt x="851128" y="338180"/>
                  </a:lnTo>
                  <a:lnTo>
                    <a:pt x="839108" y="294461"/>
                  </a:lnTo>
                  <a:lnTo>
                    <a:pt x="822735" y="252729"/>
                  </a:lnTo>
                  <a:lnTo>
                    <a:pt x="802273" y="213247"/>
                  </a:lnTo>
                  <a:lnTo>
                    <a:pt x="777983" y="176278"/>
                  </a:lnTo>
                  <a:lnTo>
                    <a:pt x="750130" y="142084"/>
                  </a:lnTo>
                  <a:lnTo>
                    <a:pt x="718975" y="110929"/>
                  </a:lnTo>
                  <a:lnTo>
                    <a:pt x="684781" y="83076"/>
                  </a:lnTo>
                  <a:lnTo>
                    <a:pt x="647812" y="58786"/>
                  </a:lnTo>
                  <a:lnTo>
                    <a:pt x="608330" y="38324"/>
                  </a:lnTo>
                  <a:lnTo>
                    <a:pt x="566598" y="21951"/>
                  </a:lnTo>
                  <a:lnTo>
                    <a:pt x="522879" y="9931"/>
                  </a:lnTo>
                  <a:lnTo>
                    <a:pt x="477435" y="2526"/>
                  </a:lnTo>
                  <a:lnTo>
                    <a:pt x="4305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55641" y="3099054"/>
              <a:ext cx="861060" cy="861060"/>
            </a:xfrm>
            <a:custGeom>
              <a:avLst/>
              <a:gdLst/>
              <a:ahLst/>
              <a:cxnLst/>
              <a:rect l="l" t="t" r="r" b="b"/>
              <a:pathLst>
                <a:path w="861060" h="861060">
                  <a:moveTo>
                    <a:pt x="0" y="430530"/>
                  </a:moveTo>
                  <a:lnTo>
                    <a:pt x="2526" y="383624"/>
                  </a:lnTo>
                  <a:lnTo>
                    <a:pt x="9931" y="338180"/>
                  </a:lnTo>
                  <a:lnTo>
                    <a:pt x="21951" y="294461"/>
                  </a:lnTo>
                  <a:lnTo>
                    <a:pt x="38324" y="252729"/>
                  </a:lnTo>
                  <a:lnTo>
                    <a:pt x="58786" y="213247"/>
                  </a:lnTo>
                  <a:lnTo>
                    <a:pt x="83076" y="176278"/>
                  </a:lnTo>
                  <a:lnTo>
                    <a:pt x="110929" y="142084"/>
                  </a:lnTo>
                  <a:lnTo>
                    <a:pt x="142084" y="110929"/>
                  </a:lnTo>
                  <a:lnTo>
                    <a:pt x="176278" y="83076"/>
                  </a:lnTo>
                  <a:lnTo>
                    <a:pt x="213247" y="58786"/>
                  </a:lnTo>
                  <a:lnTo>
                    <a:pt x="252729" y="38324"/>
                  </a:lnTo>
                  <a:lnTo>
                    <a:pt x="294461" y="21951"/>
                  </a:lnTo>
                  <a:lnTo>
                    <a:pt x="338180" y="9931"/>
                  </a:lnTo>
                  <a:lnTo>
                    <a:pt x="383624" y="2526"/>
                  </a:lnTo>
                  <a:lnTo>
                    <a:pt x="430530" y="0"/>
                  </a:lnTo>
                  <a:lnTo>
                    <a:pt x="477435" y="2526"/>
                  </a:lnTo>
                  <a:lnTo>
                    <a:pt x="522879" y="9931"/>
                  </a:lnTo>
                  <a:lnTo>
                    <a:pt x="566598" y="21951"/>
                  </a:lnTo>
                  <a:lnTo>
                    <a:pt x="608330" y="38324"/>
                  </a:lnTo>
                  <a:lnTo>
                    <a:pt x="647812" y="58786"/>
                  </a:lnTo>
                  <a:lnTo>
                    <a:pt x="684781" y="83076"/>
                  </a:lnTo>
                  <a:lnTo>
                    <a:pt x="718975" y="110929"/>
                  </a:lnTo>
                  <a:lnTo>
                    <a:pt x="750130" y="142084"/>
                  </a:lnTo>
                  <a:lnTo>
                    <a:pt x="777983" y="176278"/>
                  </a:lnTo>
                  <a:lnTo>
                    <a:pt x="802273" y="213247"/>
                  </a:lnTo>
                  <a:lnTo>
                    <a:pt x="822735" y="252729"/>
                  </a:lnTo>
                  <a:lnTo>
                    <a:pt x="839108" y="294461"/>
                  </a:lnTo>
                  <a:lnTo>
                    <a:pt x="851128" y="338180"/>
                  </a:lnTo>
                  <a:lnTo>
                    <a:pt x="858533" y="383624"/>
                  </a:lnTo>
                  <a:lnTo>
                    <a:pt x="861060" y="430530"/>
                  </a:lnTo>
                  <a:lnTo>
                    <a:pt x="858533" y="477435"/>
                  </a:lnTo>
                  <a:lnTo>
                    <a:pt x="851128" y="522879"/>
                  </a:lnTo>
                  <a:lnTo>
                    <a:pt x="839108" y="566598"/>
                  </a:lnTo>
                  <a:lnTo>
                    <a:pt x="822735" y="608330"/>
                  </a:lnTo>
                  <a:lnTo>
                    <a:pt x="802273" y="647812"/>
                  </a:lnTo>
                  <a:lnTo>
                    <a:pt x="777983" y="684781"/>
                  </a:lnTo>
                  <a:lnTo>
                    <a:pt x="750130" y="718975"/>
                  </a:lnTo>
                  <a:lnTo>
                    <a:pt x="718975" y="750130"/>
                  </a:lnTo>
                  <a:lnTo>
                    <a:pt x="684781" y="777983"/>
                  </a:lnTo>
                  <a:lnTo>
                    <a:pt x="647812" y="802273"/>
                  </a:lnTo>
                  <a:lnTo>
                    <a:pt x="608330" y="822735"/>
                  </a:lnTo>
                  <a:lnTo>
                    <a:pt x="566598" y="839108"/>
                  </a:lnTo>
                  <a:lnTo>
                    <a:pt x="522879" y="851128"/>
                  </a:lnTo>
                  <a:lnTo>
                    <a:pt x="477435" y="858533"/>
                  </a:lnTo>
                  <a:lnTo>
                    <a:pt x="430530" y="861060"/>
                  </a:lnTo>
                  <a:lnTo>
                    <a:pt x="383624" y="858533"/>
                  </a:lnTo>
                  <a:lnTo>
                    <a:pt x="338180" y="851128"/>
                  </a:lnTo>
                  <a:lnTo>
                    <a:pt x="294461" y="839108"/>
                  </a:lnTo>
                  <a:lnTo>
                    <a:pt x="252729" y="822735"/>
                  </a:lnTo>
                  <a:lnTo>
                    <a:pt x="213247" y="802273"/>
                  </a:lnTo>
                  <a:lnTo>
                    <a:pt x="176278" y="777983"/>
                  </a:lnTo>
                  <a:lnTo>
                    <a:pt x="142084" y="750130"/>
                  </a:lnTo>
                  <a:lnTo>
                    <a:pt x="110929" y="718975"/>
                  </a:lnTo>
                  <a:lnTo>
                    <a:pt x="83076" y="684781"/>
                  </a:lnTo>
                  <a:lnTo>
                    <a:pt x="58786" y="647812"/>
                  </a:lnTo>
                  <a:lnTo>
                    <a:pt x="38324" y="608330"/>
                  </a:lnTo>
                  <a:lnTo>
                    <a:pt x="21951" y="566598"/>
                  </a:lnTo>
                  <a:lnTo>
                    <a:pt x="9931" y="522879"/>
                  </a:lnTo>
                  <a:lnTo>
                    <a:pt x="2526" y="477435"/>
                  </a:lnTo>
                  <a:lnTo>
                    <a:pt x="0" y="430530"/>
                  </a:lnTo>
                  <a:close/>
                </a:path>
              </a:pathLst>
            </a:custGeom>
            <a:ln w="19812">
              <a:solidFill>
                <a:srgbClr val="62A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320540" y="2999232"/>
              <a:ext cx="1583436" cy="113538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605784" y="2025395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5" h="413385">
                  <a:moveTo>
                    <a:pt x="206501" y="0"/>
                  </a:move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3"/>
                  </a:lnTo>
                  <a:lnTo>
                    <a:pt x="253850" y="407550"/>
                  </a:lnTo>
                  <a:lnTo>
                    <a:pt x="297315" y="392014"/>
                  </a:lnTo>
                  <a:lnTo>
                    <a:pt x="335657" y="367637"/>
                  </a:lnTo>
                  <a:lnTo>
                    <a:pt x="367637" y="335657"/>
                  </a:lnTo>
                  <a:lnTo>
                    <a:pt x="392014" y="297315"/>
                  </a:lnTo>
                  <a:lnTo>
                    <a:pt x="407550" y="253850"/>
                  </a:lnTo>
                  <a:lnTo>
                    <a:pt x="413003" y="206501"/>
                  </a:lnTo>
                  <a:lnTo>
                    <a:pt x="407550" y="159153"/>
                  </a:lnTo>
                  <a:lnTo>
                    <a:pt x="392014" y="115688"/>
                  </a:lnTo>
                  <a:lnTo>
                    <a:pt x="367637" y="77346"/>
                  </a:lnTo>
                  <a:lnTo>
                    <a:pt x="335657" y="45366"/>
                  </a:lnTo>
                  <a:lnTo>
                    <a:pt x="297315" y="20989"/>
                  </a:lnTo>
                  <a:lnTo>
                    <a:pt x="253850" y="5453"/>
                  </a:lnTo>
                  <a:lnTo>
                    <a:pt x="2065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606546" y="2026157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5" h="413385">
                  <a:moveTo>
                    <a:pt x="0" y="206501"/>
                  </a:moveTo>
                  <a:lnTo>
                    <a:pt x="5453" y="159153"/>
                  </a:lnTo>
                  <a:lnTo>
                    <a:pt x="20989" y="115688"/>
                  </a:lnTo>
                  <a:lnTo>
                    <a:pt x="45366" y="77346"/>
                  </a:lnTo>
                  <a:lnTo>
                    <a:pt x="77346" y="45366"/>
                  </a:lnTo>
                  <a:lnTo>
                    <a:pt x="115688" y="20989"/>
                  </a:lnTo>
                  <a:lnTo>
                    <a:pt x="159153" y="5453"/>
                  </a:lnTo>
                  <a:lnTo>
                    <a:pt x="206501" y="0"/>
                  </a:lnTo>
                  <a:lnTo>
                    <a:pt x="253850" y="5453"/>
                  </a:lnTo>
                  <a:lnTo>
                    <a:pt x="297315" y="20989"/>
                  </a:lnTo>
                  <a:lnTo>
                    <a:pt x="335657" y="45366"/>
                  </a:lnTo>
                  <a:lnTo>
                    <a:pt x="367637" y="77346"/>
                  </a:lnTo>
                  <a:lnTo>
                    <a:pt x="392014" y="115688"/>
                  </a:lnTo>
                  <a:lnTo>
                    <a:pt x="407550" y="159153"/>
                  </a:lnTo>
                  <a:lnTo>
                    <a:pt x="413003" y="206501"/>
                  </a:lnTo>
                  <a:lnTo>
                    <a:pt x="407550" y="253850"/>
                  </a:lnTo>
                  <a:lnTo>
                    <a:pt x="392014" y="297315"/>
                  </a:lnTo>
                  <a:lnTo>
                    <a:pt x="367637" y="335657"/>
                  </a:lnTo>
                  <a:lnTo>
                    <a:pt x="335657" y="367637"/>
                  </a:lnTo>
                  <a:lnTo>
                    <a:pt x="297315" y="392014"/>
                  </a:lnTo>
                  <a:lnTo>
                    <a:pt x="253850" y="407550"/>
                  </a:lnTo>
                  <a:lnTo>
                    <a:pt x="206501" y="413003"/>
                  </a:lnTo>
                  <a:lnTo>
                    <a:pt x="159153" y="407550"/>
                  </a:lnTo>
                  <a:lnTo>
                    <a:pt x="115688" y="392014"/>
                  </a:lnTo>
                  <a:lnTo>
                    <a:pt x="77346" y="367637"/>
                  </a:lnTo>
                  <a:lnTo>
                    <a:pt x="45366" y="335657"/>
                  </a:lnTo>
                  <a:lnTo>
                    <a:pt x="20989" y="297315"/>
                  </a:lnTo>
                  <a:lnTo>
                    <a:pt x="5453" y="253850"/>
                  </a:lnTo>
                  <a:lnTo>
                    <a:pt x="0" y="206501"/>
                  </a:lnTo>
                  <a:close/>
                </a:path>
              </a:pathLst>
            </a:custGeom>
            <a:ln w="19812">
              <a:solidFill>
                <a:srgbClr val="5399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23132" y="2125979"/>
              <a:ext cx="184403" cy="18745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091940" y="2025395"/>
              <a:ext cx="3442970" cy="413384"/>
            </a:xfrm>
            <a:custGeom>
              <a:avLst/>
              <a:gdLst/>
              <a:ahLst/>
              <a:cxnLst/>
              <a:rect l="l" t="t" r="r" b="b"/>
              <a:pathLst>
                <a:path w="3442970" h="413385">
                  <a:moveTo>
                    <a:pt x="3236214" y="0"/>
                  </a:moveTo>
                  <a:lnTo>
                    <a:pt x="206501" y="0"/>
                  </a:ln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3"/>
                  </a:lnTo>
                  <a:lnTo>
                    <a:pt x="3236214" y="413003"/>
                  </a:lnTo>
                  <a:lnTo>
                    <a:pt x="3283562" y="407550"/>
                  </a:lnTo>
                  <a:lnTo>
                    <a:pt x="3327027" y="392014"/>
                  </a:lnTo>
                  <a:lnTo>
                    <a:pt x="3365369" y="367637"/>
                  </a:lnTo>
                  <a:lnTo>
                    <a:pt x="3397349" y="335657"/>
                  </a:lnTo>
                  <a:lnTo>
                    <a:pt x="3421726" y="297315"/>
                  </a:lnTo>
                  <a:lnTo>
                    <a:pt x="3437262" y="253850"/>
                  </a:lnTo>
                  <a:lnTo>
                    <a:pt x="3442716" y="206501"/>
                  </a:lnTo>
                  <a:lnTo>
                    <a:pt x="3437262" y="159153"/>
                  </a:lnTo>
                  <a:lnTo>
                    <a:pt x="3421726" y="115688"/>
                  </a:lnTo>
                  <a:lnTo>
                    <a:pt x="3397349" y="77346"/>
                  </a:lnTo>
                  <a:lnTo>
                    <a:pt x="3365369" y="45366"/>
                  </a:lnTo>
                  <a:lnTo>
                    <a:pt x="3327027" y="20989"/>
                  </a:lnTo>
                  <a:lnTo>
                    <a:pt x="3283562" y="5453"/>
                  </a:lnTo>
                  <a:lnTo>
                    <a:pt x="3236214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027929" y="2072004"/>
              <a:ext cx="1681860" cy="30480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249165" y="2526538"/>
              <a:ext cx="2812668" cy="3048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6"/>
                </a:lnTo>
                <a:lnTo>
                  <a:pt x="12192000" y="6857996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6195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23688" y="1719072"/>
            <a:ext cx="1906523" cy="190804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18685" y="4017517"/>
            <a:ext cx="4066794" cy="66141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4323588"/>
            <a:ext cx="3730625" cy="41275"/>
          </a:xfrm>
          <a:custGeom>
            <a:avLst/>
            <a:gdLst/>
            <a:ahLst/>
            <a:cxnLst/>
            <a:rect l="l" t="t" r="r" b="b"/>
            <a:pathLst>
              <a:path w="3730625" h="41275">
                <a:moveTo>
                  <a:pt x="3730244" y="0"/>
                </a:moveTo>
                <a:lnTo>
                  <a:pt x="0" y="0"/>
                </a:lnTo>
                <a:lnTo>
                  <a:pt x="0" y="41148"/>
                </a:lnTo>
                <a:lnTo>
                  <a:pt x="3730244" y="41148"/>
                </a:lnTo>
                <a:lnTo>
                  <a:pt x="37302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11711" y="0"/>
            <a:ext cx="780415" cy="6858000"/>
          </a:xfrm>
          <a:custGeom>
            <a:avLst/>
            <a:gdLst/>
            <a:ahLst/>
            <a:cxnLst/>
            <a:rect l="l" t="t" r="r" b="b"/>
            <a:pathLst>
              <a:path w="780415" h="6858000">
                <a:moveTo>
                  <a:pt x="0" y="0"/>
                </a:moveTo>
                <a:lnTo>
                  <a:pt x="0" y="6857997"/>
                </a:lnTo>
                <a:lnTo>
                  <a:pt x="780288" y="6857997"/>
                </a:lnTo>
                <a:lnTo>
                  <a:pt x="7802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215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67870" cy="6849109"/>
          </a:xfrm>
          <a:custGeom>
            <a:avLst/>
            <a:gdLst/>
            <a:ahLst/>
            <a:cxnLst/>
            <a:rect l="l" t="t" r="r" b="b"/>
            <a:pathLst>
              <a:path w="12167870" h="6849109">
                <a:moveTo>
                  <a:pt x="0" y="6848855"/>
                </a:moveTo>
                <a:lnTo>
                  <a:pt x="12167616" y="6848855"/>
                </a:lnTo>
                <a:lnTo>
                  <a:pt x="12167616" y="0"/>
                </a:lnTo>
                <a:lnTo>
                  <a:pt x="0" y="0"/>
                </a:lnTo>
                <a:lnTo>
                  <a:pt x="0" y="6848855"/>
                </a:lnTo>
                <a:close/>
              </a:path>
            </a:pathLst>
          </a:custGeom>
          <a:solidFill>
            <a:srgbClr val="095C08">
              <a:alpha val="6195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68011" y="4013911"/>
            <a:ext cx="3158490" cy="66172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131308" y="1729739"/>
            <a:ext cx="1879600" cy="1879600"/>
            <a:chOff x="5131308" y="1729739"/>
            <a:chExt cx="1879600" cy="1879600"/>
          </a:xfrm>
        </p:grpSpPr>
        <p:sp>
          <p:nvSpPr>
            <p:cNvPr id="6" name="object 6"/>
            <p:cNvSpPr/>
            <p:nvPr/>
          </p:nvSpPr>
          <p:spPr>
            <a:xfrm>
              <a:off x="5131308" y="1729739"/>
              <a:ext cx="1879600" cy="1879600"/>
            </a:xfrm>
            <a:custGeom>
              <a:avLst/>
              <a:gdLst/>
              <a:ahLst/>
              <a:cxnLst/>
              <a:rect l="l" t="t" r="r" b="b"/>
              <a:pathLst>
                <a:path w="1879600" h="1879600">
                  <a:moveTo>
                    <a:pt x="939545" y="0"/>
                  </a:moveTo>
                  <a:lnTo>
                    <a:pt x="891194" y="1222"/>
                  </a:lnTo>
                  <a:lnTo>
                    <a:pt x="843478" y="4850"/>
                  </a:lnTo>
                  <a:lnTo>
                    <a:pt x="796456" y="10825"/>
                  </a:lnTo>
                  <a:lnTo>
                    <a:pt x="750187" y="19087"/>
                  </a:lnTo>
                  <a:lnTo>
                    <a:pt x="704730" y="29577"/>
                  </a:lnTo>
                  <a:lnTo>
                    <a:pt x="660144" y="42237"/>
                  </a:lnTo>
                  <a:lnTo>
                    <a:pt x="616488" y="57008"/>
                  </a:lnTo>
                  <a:lnTo>
                    <a:pt x="573821" y="73830"/>
                  </a:lnTo>
                  <a:lnTo>
                    <a:pt x="532203" y="92645"/>
                  </a:lnTo>
                  <a:lnTo>
                    <a:pt x="491691" y="113393"/>
                  </a:lnTo>
                  <a:lnTo>
                    <a:pt x="452346" y="136015"/>
                  </a:lnTo>
                  <a:lnTo>
                    <a:pt x="414225" y="160453"/>
                  </a:lnTo>
                  <a:lnTo>
                    <a:pt x="377389" y="186647"/>
                  </a:lnTo>
                  <a:lnTo>
                    <a:pt x="341897" y="214538"/>
                  </a:lnTo>
                  <a:lnTo>
                    <a:pt x="307806" y="244068"/>
                  </a:lnTo>
                  <a:lnTo>
                    <a:pt x="275177" y="275177"/>
                  </a:lnTo>
                  <a:lnTo>
                    <a:pt x="244068" y="307806"/>
                  </a:lnTo>
                  <a:lnTo>
                    <a:pt x="214538" y="341897"/>
                  </a:lnTo>
                  <a:lnTo>
                    <a:pt x="186647" y="377389"/>
                  </a:lnTo>
                  <a:lnTo>
                    <a:pt x="160453" y="414225"/>
                  </a:lnTo>
                  <a:lnTo>
                    <a:pt x="136015" y="452346"/>
                  </a:lnTo>
                  <a:lnTo>
                    <a:pt x="113393" y="491691"/>
                  </a:lnTo>
                  <a:lnTo>
                    <a:pt x="92645" y="532203"/>
                  </a:lnTo>
                  <a:lnTo>
                    <a:pt x="73830" y="573821"/>
                  </a:lnTo>
                  <a:lnTo>
                    <a:pt x="57008" y="616488"/>
                  </a:lnTo>
                  <a:lnTo>
                    <a:pt x="42237" y="660144"/>
                  </a:lnTo>
                  <a:lnTo>
                    <a:pt x="29577" y="704730"/>
                  </a:lnTo>
                  <a:lnTo>
                    <a:pt x="19087" y="750187"/>
                  </a:lnTo>
                  <a:lnTo>
                    <a:pt x="10825" y="796456"/>
                  </a:lnTo>
                  <a:lnTo>
                    <a:pt x="4850" y="843478"/>
                  </a:lnTo>
                  <a:lnTo>
                    <a:pt x="1222" y="891194"/>
                  </a:lnTo>
                  <a:lnTo>
                    <a:pt x="0" y="939546"/>
                  </a:lnTo>
                  <a:lnTo>
                    <a:pt x="1222" y="987897"/>
                  </a:lnTo>
                  <a:lnTo>
                    <a:pt x="4850" y="1035613"/>
                  </a:lnTo>
                  <a:lnTo>
                    <a:pt x="10825" y="1082635"/>
                  </a:lnTo>
                  <a:lnTo>
                    <a:pt x="19087" y="1128904"/>
                  </a:lnTo>
                  <a:lnTo>
                    <a:pt x="29577" y="1174361"/>
                  </a:lnTo>
                  <a:lnTo>
                    <a:pt x="42237" y="1218947"/>
                  </a:lnTo>
                  <a:lnTo>
                    <a:pt x="57008" y="1262603"/>
                  </a:lnTo>
                  <a:lnTo>
                    <a:pt x="73830" y="1305270"/>
                  </a:lnTo>
                  <a:lnTo>
                    <a:pt x="92645" y="1346888"/>
                  </a:lnTo>
                  <a:lnTo>
                    <a:pt x="113393" y="1387400"/>
                  </a:lnTo>
                  <a:lnTo>
                    <a:pt x="136015" y="1426745"/>
                  </a:lnTo>
                  <a:lnTo>
                    <a:pt x="160453" y="1464866"/>
                  </a:lnTo>
                  <a:lnTo>
                    <a:pt x="186647" y="1501702"/>
                  </a:lnTo>
                  <a:lnTo>
                    <a:pt x="214538" y="1537194"/>
                  </a:lnTo>
                  <a:lnTo>
                    <a:pt x="244068" y="1571285"/>
                  </a:lnTo>
                  <a:lnTo>
                    <a:pt x="275177" y="1603914"/>
                  </a:lnTo>
                  <a:lnTo>
                    <a:pt x="307806" y="1635023"/>
                  </a:lnTo>
                  <a:lnTo>
                    <a:pt x="341897" y="1664553"/>
                  </a:lnTo>
                  <a:lnTo>
                    <a:pt x="377389" y="1692444"/>
                  </a:lnTo>
                  <a:lnTo>
                    <a:pt x="414225" y="1718638"/>
                  </a:lnTo>
                  <a:lnTo>
                    <a:pt x="452346" y="1743076"/>
                  </a:lnTo>
                  <a:lnTo>
                    <a:pt x="491691" y="1765698"/>
                  </a:lnTo>
                  <a:lnTo>
                    <a:pt x="532203" y="1786446"/>
                  </a:lnTo>
                  <a:lnTo>
                    <a:pt x="573821" y="1805261"/>
                  </a:lnTo>
                  <a:lnTo>
                    <a:pt x="616488" y="1822083"/>
                  </a:lnTo>
                  <a:lnTo>
                    <a:pt x="660144" y="1836854"/>
                  </a:lnTo>
                  <a:lnTo>
                    <a:pt x="704730" y="1849514"/>
                  </a:lnTo>
                  <a:lnTo>
                    <a:pt x="750187" y="1860004"/>
                  </a:lnTo>
                  <a:lnTo>
                    <a:pt x="796456" y="1868266"/>
                  </a:lnTo>
                  <a:lnTo>
                    <a:pt x="843478" y="1874241"/>
                  </a:lnTo>
                  <a:lnTo>
                    <a:pt x="891194" y="1877869"/>
                  </a:lnTo>
                  <a:lnTo>
                    <a:pt x="939545" y="1879092"/>
                  </a:lnTo>
                  <a:lnTo>
                    <a:pt x="987897" y="1877869"/>
                  </a:lnTo>
                  <a:lnTo>
                    <a:pt x="1035613" y="1874241"/>
                  </a:lnTo>
                  <a:lnTo>
                    <a:pt x="1082635" y="1868266"/>
                  </a:lnTo>
                  <a:lnTo>
                    <a:pt x="1128904" y="1860004"/>
                  </a:lnTo>
                  <a:lnTo>
                    <a:pt x="1174361" y="1849514"/>
                  </a:lnTo>
                  <a:lnTo>
                    <a:pt x="1218947" y="1836854"/>
                  </a:lnTo>
                  <a:lnTo>
                    <a:pt x="1262603" y="1822083"/>
                  </a:lnTo>
                  <a:lnTo>
                    <a:pt x="1305270" y="1805261"/>
                  </a:lnTo>
                  <a:lnTo>
                    <a:pt x="1346888" y="1786446"/>
                  </a:lnTo>
                  <a:lnTo>
                    <a:pt x="1387400" y="1765698"/>
                  </a:lnTo>
                  <a:lnTo>
                    <a:pt x="1426745" y="1743076"/>
                  </a:lnTo>
                  <a:lnTo>
                    <a:pt x="1464866" y="1718638"/>
                  </a:lnTo>
                  <a:lnTo>
                    <a:pt x="1501702" y="1692444"/>
                  </a:lnTo>
                  <a:lnTo>
                    <a:pt x="1537194" y="1664553"/>
                  </a:lnTo>
                  <a:lnTo>
                    <a:pt x="1571285" y="1635023"/>
                  </a:lnTo>
                  <a:lnTo>
                    <a:pt x="1603914" y="1603914"/>
                  </a:lnTo>
                  <a:lnTo>
                    <a:pt x="1635023" y="1571285"/>
                  </a:lnTo>
                  <a:lnTo>
                    <a:pt x="1664553" y="1537194"/>
                  </a:lnTo>
                  <a:lnTo>
                    <a:pt x="1692444" y="1501702"/>
                  </a:lnTo>
                  <a:lnTo>
                    <a:pt x="1718638" y="1464866"/>
                  </a:lnTo>
                  <a:lnTo>
                    <a:pt x="1743076" y="1426745"/>
                  </a:lnTo>
                  <a:lnTo>
                    <a:pt x="1765698" y="1387400"/>
                  </a:lnTo>
                  <a:lnTo>
                    <a:pt x="1786446" y="1346888"/>
                  </a:lnTo>
                  <a:lnTo>
                    <a:pt x="1805261" y="1305270"/>
                  </a:lnTo>
                  <a:lnTo>
                    <a:pt x="1822083" y="1262603"/>
                  </a:lnTo>
                  <a:lnTo>
                    <a:pt x="1836854" y="1218947"/>
                  </a:lnTo>
                  <a:lnTo>
                    <a:pt x="1849514" y="1174361"/>
                  </a:lnTo>
                  <a:lnTo>
                    <a:pt x="1860004" y="1128904"/>
                  </a:lnTo>
                  <a:lnTo>
                    <a:pt x="1868266" y="1082635"/>
                  </a:lnTo>
                  <a:lnTo>
                    <a:pt x="1874241" y="1035613"/>
                  </a:lnTo>
                  <a:lnTo>
                    <a:pt x="1877869" y="987897"/>
                  </a:lnTo>
                  <a:lnTo>
                    <a:pt x="1879091" y="939546"/>
                  </a:lnTo>
                  <a:lnTo>
                    <a:pt x="1877869" y="891194"/>
                  </a:lnTo>
                  <a:lnTo>
                    <a:pt x="1874241" y="843478"/>
                  </a:lnTo>
                  <a:lnTo>
                    <a:pt x="1868266" y="796456"/>
                  </a:lnTo>
                  <a:lnTo>
                    <a:pt x="1860004" y="750187"/>
                  </a:lnTo>
                  <a:lnTo>
                    <a:pt x="1849514" y="704730"/>
                  </a:lnTo>
                  <a:lnTo>
                    <a:pt x="1836854" y="660144"/>
                  </a:lnTo>
                  <a:lnTo>
                    <a:pt x="1822083" y="616488"/>
                  </a:lnTo>
                  <a:lnTo>
                    <a:pt x="1805261" y="573821"/>
                  </a:lnTo>
                  <a:lnTo>
                    <a:pt x="1786446" y="532203"/>
                  </a:lnTo>
                  <a:lnTo>
                    <a:pt x="1765698" y="491691"/>
                  </a:lnTo>
                  <a:lnTo>
                    <a:pt x="1743076" y="452346"/>
                  </a:lnTo>
                  <a:lnTo>
                    <a:pt x="1718638" y="414225"/>
                  </a:lnTo>
                  <a:lnTo>
                    <a:pt x="1692444" y="377389"/>
                  </a:lnTo>
                  <a:lnTo>
                    <a:pt x="1664553" y="341897"/>
                  </a:lnTo>
                  <a:lnTo>
                    <a:pt x="1635023" y="307806"/>
                  </a:lnTo>
                  <a:lnTo>
                    <a:pt x="1603914" y="275177"/>
                  </a:lnTo>
                  <a:lnTo>
                    <a:pt x="1571285" y="244068"/>
                  </a:lnTo>
                  <a:lnTo>
                    <a:pt x="1537194" y="214538"/>
                  </a:lnTo>
                  <a:lnTo>
                    <a:pt x="1501702" y="186647"/>
                  </a:lnTo>
                  <a:lnTo>
                    <a:pt x="1464866" y="160453"/>
                  </a:lnTo>
                  <a:lnTo>
                    <a:pt x="1426745" y="136015"/>
                  </a:lnTo>
                  <a:lnTo>
                    <a:pt x="1387400" y="113393"/>
                  </a:lnTo>
                  <a:lnTo>
                    <a:pt x="1346888" y="92645"/>
                  </a:lnTo>
                  <a:lnTo>
                    <a:pt x="1305270" y="73830"/>
                  </a:lnTo>
                  <a:lnTo>
                    <a:pt x="1262603" y="57008"/>
                  </a:lnTo>
                  <a:lnTo>
                    <a:pt x="1218947" y="42237"/>
                  </a:lnTo>
                  <a:lnTo>
                    <a:pt x="1174361" y="29577"/>
                  </a:lnTo>
                  <a:lnTo>
                    <a:pt x="1128904" y="19087"/>
                  </a:lnTo>
                  <a:lnTo>
                    <a:pt x="1082635" y="10825"/>
                  </a:lnTo>
                  <a:lnTo>
                    <a:pt x="1035613" y="4850"/>
                  </a:lnTo>
                  <a:lnTo>
                    <a:pt x="987897" y="1222"/>
                  </a:lnTo>
                  <a:lnTo>
                    <a:pt x="9395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52872" y="2049779"/>
              <a:ext cx="1235964" cy="1237488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11411711" y="0"/>
            <a:ext cx="780415" cy="6858000"/>
          </a:xfrm>
          <a:custGeom>
            <a:avLst/>
            <a:gdLst/>
            <a:ahLst/>
            <a:cxnLst/>
            <a:rect l="l" t="t" r="r" b="b"/>
            <a:pathLst>
              <a:path w="780415" h="6858000">
                <a:moveTo>
                  <a:pt x="0" y="0"/>
                </a:moveTo>
                <a:lnTo>
                  <a:pt x="0" y="6857997"/>
                </a:lnTo>
                <a:lnTo>
                  <a:pt x="780288" y="6857997"/>
                </a:lnTo>
                <a:lnTo>
                  <a:pt x="7802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215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323588"/>
            <a:ext cx="4137025" cy="41275"/>
          </a:xfrm>
          <a:custGeom>
            <a:avLst/>
            <a:gdLst/>
            <a:ahLst/>
            <a:cxnLst/>
            <a:rect l="l" t="t" r="r" b="b"/>
            <a:pathLst>
              <a:path w="4137025" h="41275">
                <a:moveTo>
                  <a:pt x="4136898" y="0"/>
                </a:moveTo>
                <a:lnTo>
                  <a:pt x="0" y="0"/>
                </a:lnTo>
                <a:lnTo>
                  <a:pt x="0" y="41148"/>
                </a:lnTo>
                <a:lnTo>
                  <a:pt x="4136898" y="41148"/>
                </a:lnTo>
                <a:lnTo>
                  <a:pt x="41368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7"/>
                </a:lnTo>
                <a:lnTo>
                  <a:pt x="12192000" y="6857997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770229" y="1793113"/>
            <a:ext cx="999490" cy="1402715"/>
            <a:chOff x="770229" y="1793113"/>
            <a:chExt cx="999490" cy="140271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0229" y="1793113"/>
              <a:ext cx="666051" cy="304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0229" y="2067509"/>
              <a:ext cx="999401" cy="3051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0229" y="2342134"/>
              <a:ext cx="489966" cy="3048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0229" y="2616454"/>
              <a:ext cx="512826" cy="304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0229" y="2890774"/>
              <a:ext cx="883399" cy="304800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2509773" y="1783714"/>
            <a:ext cx="1039494" cy="1585595"/>
            <a:chOff x="2509773" y="1783714"/>
            <a:chExt cx="1039494" cy="1585595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09773" y="1783714"/>
              <a:ext cx="855535" cy="3048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09773" y="2058034"/>
              <a:ext cx="607529" cy="3048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09773" y="2332304"/>
              <a:ext cx="1039329" cy="30510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09773" y="2607894"/>
              <a:ext cx="774191" cy="25481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09773" y="2837052"/>
              <a:ext cx="835151" cy="25450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09773" y="3064128"/>
              <a:ext cx="768451" cy="304800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4236973" y="1788922"/>
            <a:ext cx="1143635" cy="1402715"/>
            <a:chOff x="4236973" y="1788922"/>
            <a:chExt cx="1143635" cy="1402715"/>
          </a:xfrm>
        </p:grpSpPr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236973" y="1788922"/>
              <a:ext cx="1143635" cy="3048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236973" y="2062937"/>
              <a:ext cx="731113" cy="30510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36973" y="2337816"/>
              <a:ext cx="1058672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36973" y="2612136"/>
              <a:ext cx="607529" cy="3048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236973" y="2886455"/>
              <a:ext cx="821791" cy="304800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8094598" y="1793113"/>
            <a:ext cx="1261110" cy="1402715"/>
            <a:chOff x="8094598" y="1793113"/>
            <a:chExt cx="1261110" cy="1402715"/>
          </a:xfrm>
        </p:grpSpPr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094598" y="1793113"/>
              <a:ext cx="895591" cy="3048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094598" y="2067509"/>
              <a:ext cx="621792" cy="30510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094598" y="2342134"/>
              <a:ext cx="1260538" cy="3048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094598" y="2616454"/>
              <a:ext cx="504825" cy="3048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094598" y="2890774"/>
              <a:ext cx="836371" cy="304800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5984113" y="1783714"/>
            <a:ext cx="1746250" cy="1402715"/>
            <a:chOff x="5984113" y="1783714"/>
            <a:chExt cx="1746250" cy="1402715"/>
          </a:xfrm>
        </p:grpSpPr>
        <p:pic>
          <p:nvPicPr>
            <p:cNvPr id="30" name="object 3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984113" y="1783714"/>
              <a:ext cx="557174" cy="3048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984113" y="2058034"/>
              <a:ext cx="811123" cy="3048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984113" y="2332304"/>
              <a:ext cx="1745868" cy="30510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984113" y="2606370"/>
              <a:ext cx="547115" cy="30510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984113" y="2881248"/>
              <a:ext cx="1549654" cy="304800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9864597" y="1783714"/>
            <a:ext cx="960755" cy="1127760"/>
            <a:chOff x="9864597" y="1783714"/>
            <a:chExt cx="960755" cy="1127760"/>
          </a:xfrm>
        </p:grpSpPr>
        <p:pic>
          <p:nvPicPr>
            <p:cNvPr id="36" name="object 3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864597" y="1783714"/>
              <a:ext cx="808507" cy="3048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864597" y="2058034"/>
              <a:ext cx="960462" cy="3048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864597" y="2332304"/>
              <a:ext cx="418998" cy="30510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864597" y="2606370"/>
              <a:ext cx="689825" cy="305104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2623692" y="5528157"/>
            <a:ext cx="6701790" cy="579120"/>
            <a:chOff x="2623692" y="5528157"/>
            <a:chExt cx="6701790" cy="579120"/>
          </a:xfrm>
        </p:grpSpPr>
        <p:pic>
          <p:nvPicPr>
            <p:cNvPr id="41" name="object 4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623692" y="5528157"/>
              <a:ext cx="6499098" cy="30510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014459" y="5528157"/>
              <a:ext cx="310896" cy="30510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036566" y="5802172"/>
              <a:ext cx="1867662" cy="305104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3797172" y="6312408"/>
            <a:ext cx="4395470" cy="271780"/>
            <a:chOff x="3797172" y="6312408"/>
            <a:chExt cx="4395470" cy="271780"/>
          </a:xfrm>
        </p:grpSpPr>
        <p:pic>
          <p:nvPicPr>
            <p:cNvPr id="45" name="object 4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797172" y="6312408"/>
              <a:ext cx="2453131" cy="27127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127749" y="6312408"/>
              <a:ext cx="2064893" cy="271272"/>
            </a:xfrm>
            <a:prstGeom prst="rect">
              <a:avLst/>
            </a:prstGeom>
          </p:spPr>
        </p:pic>
      </p:grpSp>
      <p:pic>
        <p:nvPicPr>
          <p:cNvPr id="47" name="object 47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502919" y="3616452"/>
            <a:ext cx="1414272" cy="1414272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4072128" y="3616452"/>
            <a:ext cx="1463039" cy="1463040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273807" y="3616452"/>
            <a:ext cx="1461516" cy="1461516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5893308" y="3602735"/>
            <a:ext cx="1461515" cy="1461515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9566147" y="3616452"/>
            <a:ext cx="1458468" cy="1456944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7746492" y="3628644"/>
            <a:ext cx="1461516" cy="1461515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946403" y="1098803"/>
            <a:ext cx="272796" cy="464820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4410455" y="1107947"/>
            <a:ext cx="428244" cy="455675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6262115" y="1065275"/>
            <a:ext cx="335280" cy="507491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2715767" y="1117091"/>
            <a:ext cx="251459" cy="455675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8229600" y="1136903"/>
            <a:ext cx="426720" cy="426720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9979152" y="1144524"/>
            <a:ext cx="423672" cy="419100"/>
          </a:xfrm>
          <a:prstGeom prst="rect">
            <a:avLst/>
          </a:prstGeom>
        </p:spPr>
      </p:pic>
      <p:grpSp>
        <p:nvGrpSpPr>
          <p:cNvPr id="59" name="object 5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0" name="object 60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411711" y="736091"/>
              <a:ext cx="780415" cy="6122035"/>
            </a:xfrm>
            <a:custGeom>
              <a:avLst/>
              <a:gdLst/>
              <a:ahLst/>
              <a:cxnLst/>
              <a:rect l="l" t="t" r="r" b="b"/>
              <a:pathLst>
                <a:path w="780415" h="6122034">
                  <a:moveTo>
                    <a:pt x="780288" y="0"/>
                  </a:moveTo>
                  <a:lnTo>
                    <a:pt x="0" y="0"/>
                  </a:lnTo>
                  <a:lnTo>
                    <a:pt x="0" y="6121905"/>
                  </a:lnTo>
                  <a:lnTo>
                    <a:pt x="780288" y="6121905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1536680" y="6185915"/>
              <a:ext cx="557009" cy="51128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1681714" y="6240170"/>
              <a:ext cx="377190" cy="304799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50138" y="206705"/>
              <a:ext cx="7485760" cy="37216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1390376" y="284988"/>
              <a:ext cx="801624" cy="8031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" y="0"/>
              <a:ext cx="12179807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740663"/>
              <a:ext cx="12192000" cy="6117590"/>
            </a:xfrm>
            <a:custGeom>
              <a:avLst/>
              <a:gdLst/>
              <a:ahLst/>
              <a:cxnLst/>
              <a:rect l="l" t="t" r="r" b="b"/>
              <a:pathLst>
                <a:path w="12192000" h="6117590">
                  <a:moveTo>
                    <a:pt x="0" y="6117333"/>
                  </a:moveTo>
                  <a:lnTo>
                    <a:pt x="12192000" y="6117333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117333"/>
                  </a:lnTo>
                  <a:close/>
                </a:path>
              </a:pathLst>
            </a:custGeom>
            <a:solidFill>
              <a:srgbClr val="095C08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7188" y="1465833"/>
              <a:ext cx="1995804" cy="304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7188" y="1740154"/>
              <a:ext cx="1339977" cy="3048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7188" y="2014473"/>
              <a:ext cx="2679954" cy="3048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7188" y="2288794"/>
              <a:ext cx="2340864" cy="304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7188" y="2562809"/>
              <a:ext cx="2525649" cy="30510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7188" y="2837688"/>
              <a:ext cx="2818765" cy="3048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77188" y="3112007"/>
              <a:ext cx="1653031" cy="3048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77188" y="4118102"/>
              <a:ext cx="1533779" cy="3048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77188" y="4392421"/>
              <a:ext cx="1654682" cy="3048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77188" y="4666741"/>
              <a:ext cx="2421381" cy="3048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77188" y="4941061"/>
              <a:ext cx="2506217" cy="3048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77188" y="5215077"/>
              <a:ext cx="2089150" cy="3051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77188" y="5490057"/>
              <a:ext cx="1165860" cy="3048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98348" y="1470659"/>
              <a:ext cx="219710" cy="2950845"/>
            </a:xfrm>
            <a:custGeom>
              <a:avLst/>
              <a:gdLst/>
              <a:ahLst/>
              <a:cxnLst/>
              <a:rect l="l" t="t" r="r" b="b"/>
              <a:pathLst>
                <a:path w="219710" h="2950845">
                  <a:moveTo>
                    <a:pt x="219456" y="2804160"/>
                  </a:moveTo>
                  <a:lnTo>
                    <a:pt x="0" y="2657856"/>
                  </a:lnTo>
                  <a:lnTo>
                    <a:pt x="0" y="2950464"/>
                  </a:lnTo>
                  <a:lnTo>
                    <a:pt x="219456" y="2804160"/>
                  </a:lnTo>
                  <a:close/>
                </a:path>
                <a:path w="219710" h="2950845">
                  <a:moveTo>
                    <a:pt x="219456" y="146304"/>
                  </a:moveTo>
                  <a:lnTo>
                    <a:pt x="0" y="0"/>
                  </a:lnTo>
                  <a:lnTo>
                    <a:pt x="0" y="292608"/>
                  </a:lnTo>
                  <a:lnTo>
                    <a:pt x="219456" y="146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564111" y="6185915"/>
              <a:ext cx="502145" cy="51128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709145" y="6240170"/>
              <a:ext cx="294894" cy="30479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48614" y="225297"/>
              <a:ext cx="7303643" cy="37185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340352" y="1463039"/>
              <a:ext cx="6606540" cy="419862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604254" y="3647694"/>
              <a:ext cx="1767839" cy="281940"/>
            </a:xfrm>
            <a:custGeom>
              <a:avLst/>
              <a:gdLst/>
              <a:ahLst/>
              <a:cxnLst/>
              <a:rect l="l" t="t" r="r" b="b"/>
              <a:pathLst>
                <a:path w="1767839" h="281939">
                  <a:moveTo>
                    <a:pt x="0" y="281939"/>
                  </a:moveTo>
                  <a:lnTo>
                    <a:pt x="1767840" y="281939"/>
                  </a:lnTo>
                  <a:lnTo>
                    <a:pt x="1767840" y="0"/>
                  </a:lnTo>
                  <a:lnTo>
                    <a:pt x="0" y="0"/>
                  </a:lnTo>
                  <a:lnTo>
                    <a:pt x="0" y="281939"/>
                  </a:lnTo>
                  <a:close/>
                </a:path>
              </a:pathLst>
            </a:custGeom>
            <a:ln w="380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390376" y="284988"/>
              <a:ext cx="801624" cy="8031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" y="0"/>
            <a:ext cx="12181331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5459"/>
          </a:xfrm>
          <a:custGeom>
            <a:avLst/>
            <a:gdLst/>
            <a:ahLst/>
            <a:cxnLst/>
            <a:rect l="l" t="t" r="r" b="b"/>
            <a:pathLst>
              <a:path w="12192000" h="6855459">
                <a:moveTo>
                  <a:pt x="0" y="6854952"/>
                </a:moveTo>
                <a:lnTo>
                  <a:pt x="12192000" y="6854952"/>
                </a:lnTo>
                <a:lnTo>
                  <a:pt x="12192000" y="0"/>
                </a:lnTo>
                <a:lnTo>
                  <a:pt x="0" y="0"/>
                </a:lnTo>
                <a:lnTo>
                  <a:pt x="0" y="6854952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03473" y="945769"/>
            <a:ext cx="5748782" cy="33985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2592323" y="1901951"/>
            <a:ext cx="6296025" cy="1283335"/>
          </a:xfrm>
          <a:custGeom>
            <a:avLst/>
            <a:gdLst/>
            <a:ahLst/>
            <a:cxnLst/>
            <a:rect l="l" t="t" r="r" b="b"/>
            <a:pathLst>
              <a:path w="6296025" h="1283335">
                <a:moveTo>
                  <a:pt x="5482717" y="0"/>
                </a:moveTo>
                <a:lnTo>
                  <a:pt x="561339" y="0"/>
                </a:lnTo>
                <a:lnTo>
                  <a:pt x="512907" y="2060"/>
                </a:lnTo>
                <a:lnTo>
                  <a:pt x="465618" y="8129"/>
                </a:lnTo>
                <a:lnTo>
                  <a:pt x="419641" y="18039"/>
                </a:lnTo>
                <a:lnTo>
                  <a:pt x="375145" y="31621"/>
                </a:lnTo>
                <a:lnTo>
                  <a:pt x="332298" y="48707"/>
                </a:lnTo>
                <a:lnTo>
                  <a:pt x="291269" y="69127"/>
                </a:lnTo>
                <a:lnTo>
                  <a:pt x="252227" y="92715"/>
                </a:lnTo>
                <a:lnTo>
                  <a:pt x="215339" y="119301"/>
                </a:lnTo>
                <a:lnTo>
                  <a:pt x="180775" y="148716"/>
                </a:lnTo>
                <a:lnTo>
                  <a:pt x="148703" y="180794"/>
                </a:lnTo>
                <a:lnTo>
                  <a:pt x="119291" y="215364"/>
                </a:lnTo>
                <a:lnTo>
                  <a:pt x="92709" y="252259"/>
                </a:lnTo>
                <a:lnTo>
                  <a:pt x="69123" y="291310"/>
                </a:lnTo>
                <a:lnTo>
                  <a:pt x="48704" y="332349"/>
                </a:lnTo>
                <a:lnTo>
                  <a:pt x="31620" y="375207"/>
                </a:lnTo>
                <a:lnTo>
                  <a:pt x="18039" y="419717"/>
                </a:lnTo>
                <a:lnTo>
                  <a:pt x="8129" y="465709"/>
                </a:lnTo>
                <a:lnTo>
                  <a:pt x="2060" y="513015"/>
                </a:lnTo>
                <a:lnTo>
                  <a:pt x="0" y="561467"/>
                </a:lnTo>
                <a:lnTo>
                  <a:pt x="0" y="1283208"/>
                </a:lnTo>
                <a:lnTo>
                  <a:pt x="138556" y="1283208"/>
                </a:lnTo>
                <a:lnTo>
                  <a:pt x="138556" y="561467"/>
                </a:lnTo>
                <a:lnTo>
                  <a:pt x="141402" y="512149"/>
                </a:lnTo>
                <a:lnTo>
                  <a:pt x="149726" y="464501"/>
                </a:lnTo>
                <a:lnTo>
                  <a:pt x="163212" y="418842"/>
                </a:lnTo>
                <a:lnTo>
                  <a:pt x="181541" y="375487"/>
                </a:lnTo>
                <a:lnTo>
                  <a:pt x="204396" y="334756"/>
                </a:lnTo>
                <a:lnTo>
                  <a:pt x="231459" y="296964"/>
                </a:lnTo>
                <a:lnTo>
                  <a:pt x="262413" y="262429"/>
                </a:lnTo>
                <a:lnTo>
                  <a:pt x="296940" y="231469"/>
                </a:lnTo>
                <a:lnTo>
                  <a:pt x="334722" y="204402"/>
                </a:lnTo>
                <a:lnTo>
                  <a:pt x="375441" y="181544"/>
                </a:lnTo>
                <a:lnTo>
                  <a:pt x="418780" y="163213"/>
                </a:lnTo>
                <a:lnTo>
                  <a:pt x="464421" y="149727"/>
                </a:lnTo>
                <a:lnTo>
                  <a:pt x="512047" y="141402"/>
                </a:lnTo>
                <a:lnTo>
                  <a:pt x="561339" y="138557"/>
                </a:lnTo>
                <a:lnTo>
                  <a:pt x="5482717" y="138557"/>
                </a:lnTo>
                <a:lnTo>
                  <a:pt x="5532034" y="141402"/>
                </a:lnTo>
                <a:lnTo>
                  <a:pt x="5579682" y="149727"/>
                </a:lnTo>
                <a:lnTo>
                  <a:pt x="5625341" y="163213"/>
                </a:lnTo>
                <a:lnTo>
                  <a:pt x="5668696" y="181544"/>
                </a:lnTo>
                <a:lnTo>
                  <a:pt x="5709427" y="204402"/>
                </a:lnTo>
                <a:lnTo>
                  <a:pt x="5747219" y="231469"/>
                </a:lnTo>
                <a:lnTo>
                  <a:pt x="5781754" y="262429"/>
                </a:lnTo>
                <a:lnTo>
                  <a:pt x="5812714" y="296964"/>
                </a:lnTo>
                <a:lnTo>
                  <a:pt x="5839781" y="334756"/>
                </a:lnTo>
                <a:lnTo>
                  <a:pt x="5862639" y="375487"/>
                </a:lnTo>
                <a:lnTo>
                  <a:pt x="5880970" y="418842"/>
                </a:lnTo>
                <a:lnTo>
                  <a:pt x="5894456" y="464501"/>
                </a:lnTo>
                <a:lnTo>
                  <a:pt x="5902781" y="512149"/>
                </a:lnTo>
                <a:lnTo>
                  <a:pt x="5905627" y="561467"/>
                </a:lnTo>
                <a:lnTo>
                  <a:pt x="5905627" y="873633"/>
                </a:lnTo>
                <a:lnTo>
                  <a:pt x="5654040" y="873633"/>
                </a:lnTo>
                <a:lnTo>
                  <a:pt x="5974842" y="1252347"/>
                </a:lnTo>
                <a:lnTo>
                  <a:pt x="6295644" y="873633"/>
                </a:lnTo>
                <a:lnTo>
                  <a:pt x="6044057" y="873633"/>
                </a:lnTo>
                <a:lnTo>
                  <a:pt x="6044057" y="561467"/>
                </a:lnTo>
                <a:lnTo>
                  <a:pt x="6041996" y="513015"/>
                </a:lnTo>
                <a:lnTo>
                  <a:pt x="6035927" y="465709"/>
                </a:lnTo>
                <a:lnTo>
                  <a:pt x="6026017" y="419717"/>
                </a:lnTo>
                <a:lnTo>
                  <a:pt x="6012436" y="375207"/>
                </a:lnTo>
                <a:lnTo>
                  <a:pt x="5995352" y="332349"/>
                </a:lnTo>
                <a:lnTo>
                  <a:pt x="5974933" y="291310"/>
                </a:lnTo>
                <a:lnTo>
                  <a:pt x="5951347" y="252259"/>
                </a:lnTo>
                <a:lnTo>
                  <a:pt x="5924765" y="215364"/>
                </a:lnTo>
                <a:lnTo>
                  <a:pt x="5895353" y="180794"/>
                </a:lnTo>
                <a:lnTo>
                  <a:pt x="5863281" y="148716"/>
                </a:lnTo>
                <a:lnTo>
                  <a:pt x="5828717" y="119301"/>
                </a:lnTo>
                <a:lnTo>
                  <a:pt x="5791829" y="92715"/>
                </a:lnTo>
                <a:lnTo>
                  <a:pt x="5752787" y="69127"/>
                </a:lnTo>
                <a:lnTo>
                  <a:pt x="5711758" y="48707"/>
                </a:lnTo>
                <a:lnTo>
                  <a:pt x="5668911" y="31621"/>
                </a:lnTo>
                <a:lnTo>
                  <a:pt x="5624415" y="18039"/>
                </a:lnTo>
                <a:lnTo>
                  <a:pt x="5578438" y="8129"/>
                </a:lnTo>
                <a:lnTo>
                  <a:pt x="5531149" y="2060"/>
                </a:lnTo>
                <a:lnTo>
                  <a:pt x="5482717" y="0"/>
                </a:lnTo>
                <a:close/>
              </a:path>
            </a:pathLst>
          </a:custGeom>
          <a:solidFill>
            <a:srgbClr val="F1F1F1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31720" y="4680203"/>
            <a:ext cx="6301740" cy="1199515"/>
          </a:xfrm>
          <a:custGeom>
            <a:avLst/>
            <a:gdLst/>
            <a:ahLst/>
            <a:cxnLst/>
            <a:rect l="l" t="t" r="r" b="b"/>
            <a:pathLst>
              <a:path w="6301740" h="1199514">
                <a:moveTo>
                  <a:pt x="6301739" y="0"/>
                </a:moveTo>
                <a:lnTo>
                  <a:pt x="6172200" y="0"/>
                </a:lnTo>
                <a:lnTo>
                  <a:pt x="6172200" y="674624"/>
                </a:lnTo>
                <a:lnTo>
                  <a:pt x="6169541" y="720723"/>
                </a:lnTo>
                <a:lnTo>
                  <a:pt x="6161763" y="765259"/>
                </a:lnTo>
                <a:lnTo>
                  <a:pt x="6149162" y="807937"/>
                </a:lnTo>
                <a:lnTo>
                  <a:pt x="6132035" y="848459"/>
                </a:lnTo>
                <a:lnTo>
                  <a:pt x="6110677" y="886530"/>
                </a:lnTo>
                <a:lnTo>
                  <a:pt x="6085385" y="921851"/>
                </a:lnTo>
                <a:lnTo>
                  <a:pt x="6056455" y="954128"/>
                </a:lnTo>
                <a:lnTo>
                  <a:pt x="6024183" y="983064"/>
                </a:lnTo>
                <a:lnTo>
                  <a:pt x="5988867" y="1008361"/>
                </a:lnTo>
                <a:lnTo>
                  <a:pt x="5950801" y="1029724"/>
                </a:lnTo>
                <a:lnTo>
                  <a:pt x="5910283" y="1046855"/>
                </a:lnTo>
                <a:lnTo>
                  <a:pt x="5867608" y="1059459"/>
                </a:lnTo>
                <a:lnTo>
                  <a:pt x="5823074" y="1067239"/>
                </a:lnTo>
                <a:lnTo>
                  <a:pt x="5776976" y="1069898"/>
                </a:lnTo>
                <a:lnTo>
                  <a:pt x="759841" y="1069898"/>
                </a:lnTo>
                <a:lnTo>
                  <a:pt x="713742" y="1067239"/>
                </a:lnTo>
                <a:lnTo>
                  <a:pt x="669208" y="1059459"/>
                </a:lnTo>
                <a:lnTo>
                  <a:pt x="626533" y="1046855"/>
                </a:lnTo>
                <a:lnTo>
                  <a:pt x="586015" y="1029724"/>
                </a:lnTo>
                <a:lnTo>
                  <a:pt x="547949" y="1008361"/>
                </a:lnTo>
                <a:lnTo>
                  <a:pt x="512633" y="983064"/>
                </a:lnTo>
                <a:lnTo>
                  <a:pt x="480361" y="954128"/>
                </a:lnTo>
                <a:lnTo>
                  <a:pt x="451431" y="921851"/>
                </a:lnTo>
                <a:lnTo>
                  <a:pt x="426139" y="886530"/>
                </a:lnTo>
                <a:lnTo>
                  <a:pt x="404781" y="848459"/>
                </a:lnTo>
                <a:lnTo>
                  <a:pt x="387654" y="807937"/>
                </a:lnTo>
                <a:lnTo>
                  <a:pt x="375053" y="765259"/>
                </a:lnTo>
                <a:lnTo>
                  <a:pt x="367275" y="720723"/>
                </a:lnTo>
                <a:lnTo>
                  <a:pt x="364617" y="674624"/>
                </a:lnTo>
                <a:lnTo>
                  <a:pt x="364617" y="382905"/>
                </a:lnTo>
                <a:lnTo>
                  <a:pt x="599694" y="382905"/>
                </a:lnTo>
                <a:lnTo>
                  <a:pt x="299847" y="28829"/>
                </a:lnTo>
                <a:lnTo>
                  <a:pt x="0" y="382905"/>
                </a:lnTo>
                <a:lnTo>
                  <a:pt x="235077" y="382905"/>
                </a:lnTo>
                <a:lnTo>
                  <a:pt x="235077" y="674624"/>
                </a:lnTo>
                <a:lnTo>
                  <a:pt x="237221" y="722389"/>
                </a:lnTo>
                <a:lnTo>
                  <a:pt x="243531" y="768952"/>
                </a:lnTo>
                <a:lnTo>
                  <a:pt x="253822" y="814129"/>
                </a:lnTo>
                <a:lnTo>
                  <a:pt x="267908" y="857734"/>
                </a:lnTo>
                <a:lnTo>
                  <a:pt x="285603" y="899581"/>
                </a:lnTo>
                <a:lnTo>
                  <a:pt x="306723" y="939485"/>
                </a:lnTo>
                <a:lnTo>
                  <a:pt x="331083" y="977262"/>
                </a:lnTo>
                <a:lnTo>
                  <a:pt x="358496" y="1012725"/>
                </a:lnTo>
                <a:lnTo>
                  <a:pt x="388778" y="1045691"/>
                </a:lnTo>
                <a:lnTo>
                  <a:pt x="421744" y="1075972"/>
                </a:lnTo>
                <a:lnTo>
                  <a:pt x="457208" y="1103385"/>
                </a:lnTo>
                <a:lnTo>
                  <a:pt x="494984" y="1127744"/>
                </a:lnTo>
                <a:lnTo>
                  <a:pt x="534889" y="1148863"/>
                </a:lnTo>
                <a:lnTo>
                  <a:pt x="576735" y="1166558"/>
                </a:lnTo>
                <a:lnTo>
                  <a:pt x="620339" y="1180643"/>
                </a:lnTo>
                <a:lnTo>
                  <a:pt x="665515" y="1190933"/>
                </a:lnTo>
                <a:lnTo>
                  <a:pt x="712077" y="1197243"/>
                </a:lnTo>
                <a:lnTo>
                  <a:pt x="759841" y="1199388"/>
                </a:lnTo>
                <a:lnTo>
                  <a:pt x="5776976" y="1199388"/>
                </a:lnTo>
                <a:lnTo>
                  <a:pt x="5824739" y="1197243"/>
                </a:lnTo>
                <a:lnTo>
                  <a:pt x="5871301" y="1190933"/>
                </a:lnTo>
                <a:lnTo>
                  <a:pt x="5916477" y="1180643"/>
                </a:lnTo>
                <a:lnTo>
                  <a:pt x="5960081" y="1166558"/>
                </a:lnTo>
                <a:lnTo>
                  <a:pt x="6001927" y="1148863"/>
                </a:lnTo>
                <a:lnTo>
                  <a:pt x="6041832" y="1127744"/>
                </a:lnTo>
                <a:lnTo>
                  <a:pt x="6079608" y="1103385"/>
                </a:lnTo>
                <a:lnTo>
                  <a:pt x="6115072" y="1075972"/>
                </a:lnTo>
                <a:lnTo>
                  <a:pt x="6148038" y="1045691"/>
                </a:lnTo>
                <a:lnTo>
                  <a:pt x="6178320" y="1012725"/>
                </a:lnTo>
                <a:lnTo>
                  <a:pt x="6205733" y="977262"/>
                </a:lnTo>
                <a:lnTo>
                  <a:pt x="6230093" y="939485"/>
                </a:lnTo>
                <a:lnTo>
                  <a:pt x="6251213" y="899581"/>
                </a:lnTo>
                <a:lnTo>
                  <a:pt x="6268908" y="857734"/>
                </a:lnTo>
                <a:lnTo>
                  <a:pt x="6282994" y="814129"/>
                </a:lnTo>
                <a:lnTo>
                  <a:pt x="6293285" y="768952"/>
                </a:lnTo>
                <a:lnTo>
                  <a:pt x="6299595" y="722389"/>
                </a:lnTo>
                <a:lnTo>
                  <a:pt x="6301739" y="674624"/>
                </a:lnTo>
                <a:lnTo>
                  <a:pt x="6301739" y="0"/>
                </a:lnTo>
                <a:close/>
              </a:path>
            </a:pathLst>
          </a:custGeom>
          <a:solidFill>
            <a:srgbClr val="F1F1F1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345179" y="1754123"/>
            <a:ext cx="4529455" cy="1324610"/>
            <a:chOff x="3345179" y="1754123"/>
            <a:chExt cx="4529455" cy="1324610"/>
          </a:xfrm>
        </p:grpSpPr>
        <p:sp>
          <p:nvSpPr>
            <p:cNvPr id="8" name="object 8"/>
            <p:cNvSpPr/>
            <p:nvPr/>
          </p:nvSpPr>
          <p:spPr>
            <a:xfrm>
              <a:off x="3345179" y="1754123"/>
              <a:ext cx="4529455" cy="1324610"/>
            </a:xfrm>
            <a:custGeom>
              <a:avLst/>
              <a:gdLst/>
              <a:ahLst/>
              <a:cxnLst/>
              <a:rect l="l" t="t" r="r" b="b"/>
              <a:pathLst>
                <a:path w="4529455" h="1324610">
                  <a:moveTo>
                    <a:pt x="4529328" y="0"/>
                  </a:moveTo>
                  <a:lnTo>
                    <a:pt x="0" y="0"/>
                  </a:lnTo>
                  <a:lnTo>
                    <a:pt x="0" y="1324355"/>
                  </a:lnTo>
                  <a:lnTo>
                    <a:pt x="4529328" y="1324355"/>
                  </a:lnTo>
                  <a:lnTo>
                    <a:pt x="4529328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68241" y="1779396"/>
              <a:ext cx="3666236" cy="2712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12791" y="2022932"/>
              <a:ext cx="1976627" cy="2715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32249" y="2267457"/>
              <a:ext cx="3583304" cy="2712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71059" y="2511297"/>
              <a:ext cx="2256155" cy="271272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3345179" y="1754123"/>
            <a:ext cx="4529455" cy="1324610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443230">
              <a:lnSpc>
                <a:spcPct val="100000"/>
              </a:lnSpc>
              <a:spcBef>
                <a:spcPts val="254"/>
              </a:spcBef>
            </a:pPr>
            <a:r>
              <a:rPr sz="1600" spc="-50" dirty="0">
                <a:solidFill>
                  <a:srgbClr val="FFFFFF"/>
                </a:solidFill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Arial MT"/>
              <a:cs typeface="Arial MT"/>
            </a:endParaRPr>
          </a:p>
          <a:p>
            <a:pPr marL="506730">
              <a:lnSpc>
                <a:spcPct val="100000"/>
              </a:lnSpc>
            </a:pPr>
            <a:r>
              <a:rPr sz="1600" spc="-50" dirty="0">
                <a:solidFill>
                  <a:srgbClr val="FFFFFF"/>
                </a:solidFill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Arial MT"/>
              <a:cs typeface="Arial MT"/>
            </a:endParaRPr>
          </a:p>
          <a:p>
            <a:pPr marL="1377315">
              <a:lnSpc>
                <a:spcPct val="100000"/>
              </a:lnSpc>
            </a:pPr>
            <a:r>
              <a:rPr sz="1600" spc="-50" dirty="0">
                <a:solidFill>
                  <a:srgbClr val="FFFFFF"/>
                </a:solidFill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</p:txBody>
      </p: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902708" y="2755138"/>
            <a:ext cx="1802384" cy="271272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3332988" y="4852415"/>
            <a:ext cx="4529455" cy="1323340"/>
            <a:chOff x="3332988" y="4852415"/>
            <a:chExt cx="4529455" cy="1323340"/>
          </a:xfrm>
        </p:grpSpPr>
        <p:sp>
          <p:nvSpPr>
            <p:cNvPr id="16" name="object 16"/>
            <p:cNvSpPr/>
            <p:nvPr/>
          </p:nvSpPr>
          <p:spPr>
            <a:xfrm>
              <a:off x="3332988" y="4852415"/>
              <a:ext cx="4529455" cy="1323340"/>
            </a:xfrm>
            <a:custGeom>
              <a:avLst/>
              <a:gdLst/>
              <a:ahLst/>
              <a:cxnLst/>
              <a:rect l="l" t="t" r="r" b="b"/>
              <a:pathLst>
                <a:path w="4529455" h="1323339">
                  <a:moveTo>
                    <a:pt x="4529327" y="0"/>
                  </a:moveTo>
                  <a:lnTo>
                    <a:pt x="0" y="0"/>
                  </a:lnTo>
                  <a:lnTo>
                    <a:pt x="0" y="1322831"/>
                  </a:lnTo>
                  <a:lnTo>
                    <a:pt x="4529327" y="1322831"/>
                  </a:lnTo>
                  <a:lnTo>
                    <a:pt x="4529327" y="0"/>
                  </a:lnTo>
                  <a:close/>
                </a:path>
              </a:pathLst>
            </a:custGeom>
            <a:solidFill>
              <a:srgbClr val="255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19093" y="4876749"/>
              <a:ext cx="3792728" cy="27157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53305" y="5121274"/>
              <a:ext cx="1862962" cy="27127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17213" y="5365089"/>
              <a:ext cx="3390900" cy="27127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35373" y="5608929"/>
              <a:ext cx="2303779" cy="271272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332988" y="4852415"/>
            <a:ext cx="4529455" cy="132334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405765">
              <a:lnSpc>
                <a:spcPct val="100000"/>
              </a:lnSpc>
              <a:spcBef>
                <a:spcPts val="250"/>
              </a:spcBef>
            </a:pPr>
            <a:r>
              <a:rPr sz="1600" spc="-50" dirty="0">
                <a:solidFill>
                  <a:srgbClr val="FFFFFF"/>
                </a:solidFill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Arial MT"/>
              <a:cs typeface="Arial MT"/>
            </a:endParaRPr>
          </a:p>
          <a:p>
            <a:pPr marL="603885">
              <a:lnSpc>
                <a:spcPct val="100000"/>
              </a:lnSpc>
            </a:pPr>
            <a:r>
              <a:rPr sz="1600" spc="-50" dirty="0">
                <a:solidFill>
                  <a:srgbClr val="FFFFFF"/>
                </a:solidFill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Arial MT"/>
              <a:cs typeface="Arial MT"/>
            </a:endParaRPr>
          </a:p>
          <a:p>
            <a:pPr marL="500380">
              <a:lnSpc>
                <a:spcPct val="100000"/>
              </a:lnSpc>
            </a:pPr>
            <a:r>
              <a:rPr sz="1600" spc="-50" dirty="0">
                <a:solidFill>
                  <a:srgbClr val="FFFFFF"/>
                </a:solidFill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</p:txBody>
      </p:sp>
      <p:pic>
        <p:nvPicPr>
          <p:cNvPr id="22" name="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013580" y="5852769"/>
            <a:ext cx="3551174" cy="271272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0" y="3351276"/>
            <a:ext cx="3241675" cy="1191895"/>
            <a:chOff x="0" y="3351276"/>
            <a:chExt cx="3241675" cy="1191895"/>
          </a:xfrm>
        </p:grpSpPr>
        <p:sp>
          <p:nvSpPr>
            <p:cNvPr id="24" name="object 24"/>
            <p:cNvSpPr/>
            <p:nvPr/>
          </p:nvSpPr>
          <p:spPr>
            <a:xfrm>
              <a:off x="0" y="3351276"/>
              <a:ext cx="2699385" cy="1191895"/>
            </a:xfrm>
            <a:custGeom>
              <a:avLst/>
              <a:gdLst/>
              <a:ahLst/>
              <a:cxnLst/>
              <a:rect l="l" t="t" r="r" b="b"/>
              <a:pathLst>
                <a:path w="2699385" h="1191895">
                  <a:moveTo>
                    <a:pt x="2699004" y="0"/>
                  </a:moveTo>
                  <a:lnTo>
                    <a:pt x="0" y="0"/>
                  </a:lnTo>
                  <a:lnTo>
                    <a:pt x="0" y="1191768"/>
                  </a:lnTo>
                  <a:lnTo>
                    <a:pt x="2699004" y="1191768"/>
                  </a:lnTo>
                  <a:lnTo>
                    <a:pt x="2699004" y="0"/>
                  </a:lnTo>
                  <a:close/>
                </a:path>
              </a:pathLst>
            </a:custGeom>
            <a:solidFill>
              <a:srgbClr val="538235">
                <a:alpha val="6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66544" y="3351276"/>
              <a:ext cx="1175385" cy="1176655"/>
            </a:xfrm>
            <a:custGeom>
              <a:avLst/>
              <a:gdLst/>
              <a:ahLst/>
              <a:cxnLst/>
              <a:rect l="l" t="t" r="r" b="b"/>
              <a:pathLst>
                <a:path w="1175385" h="1176654">
                  <a:moveTo>
                    <a:pt x="587501" y="0"/>
                  </a:moveTo>
                  <a:lnTo>
                    <a:pt x="539315" y="1950"/>
                  </a:lnTo>
                  <a:lnTo>
                    <a:pt x="492202" y="7700"/>
                  </a:lnTo>
                  <a:lnTo>
                    <a:pt x="446313" y="17097"/>
                  </a:lnTo>
                  <a:lnTo>
                    <a:pt x="401799" y="29992"/>
                  </a:lnTo>
                  <a:lnTo>
                    <a:pt x="358812" y="46231"/>
                  </a:lnTo>
                  <a:lnTo>
                    <a:pt x="317503" y="65665"/>
                  </a:lnTo>
                  <a:lnTo>
                    <a:pt x="278023" y="88141"/>
                  </a:lnTo>
                  <a:lnTo>
                    <a:pt x="240523" y="113507"/>
                  </a:lnTo>
                  <a:lnTo>
                    <a:pt x="205155" y="141613"/>
                  </a:lnTo>
                  <a:lnTo>
                    <a:pt x="172069" y="172307"/>
                  </a:lnTo>
                  <a:lnTo>
                    <a:pt x="141416" y="205437"/>
                  </a:lnTo>
                  <a:lnTo>
                    <a:pt x="113349" y="240852"/>
                  </a:lnTo>
                  <a:lnTo>
                    <a:pt x="88017" y="278401"/>
                  </a:lnTo>
                  <a:lnTo>
                    <a:pt x="65572" y="317933"/>
                  </a:lnTo>
                  <a:lnTo>
                    <a:pt x="46166" y="359294"/>
                  </a:lnTo>
                  <a:lnTo>
                    <a:pt x="29949" y="402335"/>
                  </a:lnTo>
                  <a:lnTo>
                    <a:pt x="17073" y="446904"/>
                  </a:lnTo>
                  <a:lnTo>
                    <a:pt x="7688" y="492850"/>
                  </a:lnTo>
                  <a:lnTo>
                    <a:pt x="1947" y="540020"/>
                  </a:lnTo>
                  <a:lnTo>
                    <a:pt x="0" y="588263"/>
                  </a:lnTo>
                  <a:lnTo>
                    <a:pt x="1947" y="636507"/>
                  </a:lnTo>
                  <a:lnTo>
                    <a:pt x="7688" y="683677"/>
                  </a:lnTo>
                  <a:lnTo>
                    <a:pt x="17073" y="729623"/>
                  </a:lnTo>
                  <a:lnTo>
                    <a:pt x="29949" y="774191"/>
                  </a:lnTo>
                  <a:lnTo>
                    <a:pt x="46166" y="817233"/>
                  </a:lnTo>
                  <a:lnTo>
                    <a:pt x="65572" y="858594"/>
                  </a:lnTo>
                  <a:lnTo>
                    <a:pt x="88017" y="898126"/>
                  </a:lnTo>
                  <a:lnTo>
                    <a:pt x="113349" y="935675"/>
                  </a:lnTo>
                  <a:lnTo>
                    <a:pt x="141416" y="971090"/>
                  </a:lnTo>
                  <a:lnTo>
                    <a:pt x="172069" y="1004220"/>
                  </a:lnTo>
                  <a:lnTo>
                    <a:pt x="205155" y="1034914"/>
                  </a:lnTo>
                  <a:lnTo>
                    <a:pt x="240523" y="1063020"/>
                  </a:lnTo>
                  <a:lnTo>
                    <a:pt x="278023" y="1088386"/>
                  </a:lnTo>
                  <a:lnTo>
                    <a:pt x="317503" y="1110862"/>
                  </a:lnTo>
                  <a:lnTo>
                    <a:pt x="358812" y="1130296"/>
                  </a:lnTo>
                  <a:lnTo>
                    <a:pt x="401799" y="1146535"/>
                  </a:lnTo>
                  <a:lnTo>
                    <a:pt x="446313" y="1159430"/>
                  </a:lnTo>
                  <a:lnTo>
                    <a:pt x="492202" y="1168827"/>
                  </a:lnTo>
                  <a:lnTo>
                    <a:pt x="539315" y="1174577"/>
                  </a:lnTo>
                  <a:lnTo>
                    <a:pt x="587501" y="1176528"/>
                  </a:lnTo>
                  <a:lnTo>
                    <a:pt x="635688" y="1174577"/>
                  </a:lnTo>
                  <a:lnTo>
                    <a:pt x="682801" y="1168827"/>
                  </a:lnTo>
                  <a:lnTo>
                    <a:pt x="728690" y="1159430"/>
                  </a:lnTo>
                  <a:lnTo>
                    <a:pt x="773204" y="1146535"/>
                  </a:lnTo>
                  <a:lnTo>
                    <a:pt x="816191" y="1130296"/>
                  </a:lnTo>
                  <a:lnTo>
                    <a:pt x="857500" y="1110862"/>
                  </a:lnTo>
                  <a:lnTo>
                    <a:pt x="896980" y="1088386"/>
                  </a:lnTo>
                  <a:lnTo>
                    <a:pt x="934480" y="1063020"/>
                  </a:lnTo>
                  <a:lnTo>
                    <a:pt x="969848" y="1034914"/>
                  </a:lnTo>
                  <a:lnTo>
                    <a:pt x="1002934" y="1004220"/>
                  </a:lnTo>
                  <a:lnTo>
                    <a:pt x="1033587" y="971090"/>
                  </a:lnTo>
                  <a:lnTo>
                    <a:pt x="1061654" y="935675"/>
                  </a:lnTo>
                  <a:lnTo>
                    <a:pt x="1086986" y="898126"/>
                  </a:lnTo>
                  <a:lnTo>
                    <a:pt x="1109431" y="858594"/>
                  </a:lnTo>
                  <a:lnTo>
                    <a:pt x="1128837" y="817233"/>
                  </a:lnTo>
                  <a:lnTo>
                    <a:pt x="1145054" y="774192"/>
                  </a:lnTo>
                  <a:lnTo>
                    <a:pt x="1157930" y="729623"/>
                  </a:lnTo>
                  <a:lnTo>
                    <a:pt x="1167315" y="683677"/>
                  </a:lnTo>
                  <a:lnTo>
                    <a:pt x="1173056" y="636507"/>
                  </a:lnTo>
                  <a:lnTo>
                    <a:pt x="1175004" y="588263"/>
                  </a:lnTo>
                  <a:lnTo>
                    <a:pt x="1173056" y="540020"/>
                  </a:lnTo>
                  <a:lnTo>
                    <a:pt x="1167315" y="492850"/>
                  </a:lnTo>
                  <a:lnTo>
                    <a:pt x="1157930" y="446904"/>
                  </a:lnTo>
                  <a:lnTo>
                    <a:pt x="1145054" y="402335"/>
                  </a:lnTo>
                  <a:lnTo>
                    <a:pt x="1128837" y="359294"/>
                  </a:lnTo>
                  <a:lnTo>
                    <a:pt x="1109431" y="317933"/>
                  </a:lnTo>
                  <a:lnTo>
                    <a:pt x="1086986" y="278401"/>
                  </a:lnTo>
                  <a:lnTo>
                    <a:pt x="1061654" y="240852"/>
                  </a:lnTo>
                  <a:lnTo>
                    <a:pt x="1033587" y="205437"/>
                  </a:lnTo>
                  <a:lnTo>
                    <a:pt x="1002934" y="172307"/>
                  </a:lnTo>
                  <a:lnTo>
                    <a:pt x="969848" y="141613"/>
                  </a:lnTo>
                  <a:lnTo>
                    <a:pt x="934480" y="113507"/>
                  </a:lnTo>
                  <a:lnTo>
                    <a:pt x="896980" y="88141"/>
                  </a:lnTo>
                  <a:lnTo>
                    <a:pt x="857500" y="65665"/>
                  </a:lnTo>
                  <a:lnTo>
                    <a:pt x="816191" y="46231"/>
                  </a:lnTo>
                  <a:lnTo>
                    <a:pt x="773204" y="29992"/>
                  </a:lnTo>
                  <a:lnTo>
                    <a:pt x="728690" y="17097"/>
                  </a:lnTo>
                  <a:lnTo>
                    <a:pt x="682801" y="7700"/>
                  </a:lnTo>
                  <a:lnTo>
                    <a:pt x="635688" y="1950"/>
                  </a:lnTo>
                  <a:lnTo>
                    <a:pt x="5875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67711" y="3552444"/>
              <a:ext cx="772668" cy="77419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6123" y="3408299"/>
              <a:ext cx="1342771" cy="3048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84705" y="3408299"/>
              <a:ext cx="310895" cy="3048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3471" y="3688715"/>
              <a:ext cx="1232827" cy="20421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29463" y="3871595"/>
              <a:ext cx="1332865" cy="20421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8879" y="4054170"/>
              <a:ext cx="1533017" cy="204520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3" name="object 33"/>
            <p:cNvSpPr/>
            <p:nvPr/>
          </p:nvSpPr>
          <p:spPr>
            <a:xfrm>
              <a:off x="8537447" y="3346703"/>
              <a:ext cx="2893060" cy="1161415"/>
            </a:xfrm>
            <a:custGeom>
              <a:avLst/>
              <a:gdLst/>
              <a:ahLst/>
              <a:cxnLst/>
              <a:rect l="l" t="t" r="r" b="b"/>
              <a:pathLst>
                <a:path w="2893060" h="1161414">
                  <a:moveTo>
                    <a:pt x="2892552" y="0"/>
                  </a:moveTo>
                  <a:lnTo>
                    <a:pt x="0" y="0"/>
                  </a:lnTo>
                  <a:lnTo>
                    <a:pt x="0" y="1161288"/>
                  </a:lnTo>
                  <a:lnTo>
                    <a:pt x="2892552" y="1161288"/>
                  </a:lnTo>
                  <a:lnTo>
                    <a:pt x="2892552" y="0"/>
                  </a:lnTo>
                  <a:close/>
                </a:path>
              </a:pathLst>
            </a:custGeom>
            <a:solidFill>
              <a:srgbClr val="538235">
                <a:alpha val="6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336658" y="3396107"/>
              <a:ext cx="1693799" cy="3048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909427" y="3396107"/>
              <a:ext cx="310896" cy="3048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292463" y="3676522"/>
              <a:ext cx="1924177" cy="20421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467722" y="3859403"/>
              <a:ext cx="1567815" cy="20421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316846" y="4042536"/>
              <a:ext cx="1876425" cy="20421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763379" y="4225416"/>
              <a:ext cx="947674" cy="204216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548871" y="6185915"/>
              <a:ext cx="531114" cy="51128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693906" y="6240170"/>
              <a:ext cx="338327" cy="30479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55624" y="187197"/>
              <a:ext cx="3541776" cy="371855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999476" y="3320796"/>
              <a:ext cx="1176527" cy="117805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390376" y="284988"/>
              <a:ext cx="801624" cy="8031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190"/>
              <a:ext cx="12191999" cy="683361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740663"/>
              <a:ext cx="12192000" cy="6114415"/>
            </a:xfrm>
            <a:custGeom>
              <a:avLst/>
              <a:gdLst/>
              <a:ahLst/>
              <a:cxnLst/>
              <a:rect l="l" t="t" r="r" b="b"/>
              <a:pathLst>
                <a:path w="12192000" h="6114415">
                  <a:moveTo>
                    <a:pt x="0" y="6114288"/>
                  </a:moveTo>
                  <a:lnTo>
                    <a:pt x="12192000" y="61142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114288"/>
                  </a:lnTo>
                  <a:close/>
                </a:path>
              </a:pathLst>
            </a:custGeom>
            <a:solidFill>
              <a:srgbClr val="095C08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6607" y="5436717"/>
              <a:ext cx="3047111" cy="30510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14016" y="5712256"/>
              <a:ext cx="1851533" cy="2715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68651" y="5956706"/>
              <a:ext cx="2302637" cy="27127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09357" y="5446166"/>
              <a:ext cx="3096132" cy="304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02093" y="5722010"/>
              <a:ext cx="3462654" cy="2712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50861" y="5965850"/>
              <a:ext cx="3318129" cy="27127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542776" y="6185915"/>
              <a:ext cx="543293" cy="51128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687809" y="6240170"/>
              <a:ext cx="356616" cy="3047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5624" y="199897"/>
              <a:ext cx="8286623" cy="37185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8368" y="1435608"/>
              <a:ext cx="5216652" cy="377647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995159" y="1432560"/>
              <a:ext cx="3529584" cy="37627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390376" y="284988"/>
              <a:ext cx="801624" cy="8031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" y="0"/>
              <a:ext cx="12179807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752856"/>
                  </a:moveTo>
                  <a:lnTo>
                    <a:pt x="0" y="752856"/>
                  </a:lnTo>
                  <a:lnTo>
                    <a:pt x="0" y="6858000"/>
                  </a:lnTo>
                  <a:lnTo>
                    <a:pt x="12192000" y="6858000"/>
                  </a:lnTo>
                  <a:lnTo>
                    <a:pt x="12192000" y="752856"/>
                  </a:lnTo>
                  <a:close/>
                </a:path>
                <a:path w="12192000" h="6858000">
                  <a:moveTo>
                    <a:pt x="12192000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2192000" y="12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95C08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2103" y="2769742"/>
              <a:ext cx="2200529" cy="23774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8616" y="2982798"/>
              <a:ext cx="1460627" cy="2380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2103" y="2982798"/>
              <a:ext cx="140208" cy="6650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8616" y="3196717"/>
              <a:ext cx="1720088" cy="23774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52598" y="3196717"/>
              <a:ext cx="91439" cy="23774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18616" y="3410077"/>
              <a:ext cx="1234528" cy="23774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42772" y="2276855"/>
              <a:ext cx="1984375" cy="360045"/>
            </a:xfrm>
            <a:custGeom>
              <a:avLst/>
              <a:gdLst/>
              <a:ahLst/>
              <a:cxnLst/>
              <a:rect l="l" t="t" r="r" b="b"/>
              <a:pathLst>
                <a:path w="1984375" h="360044">
                  <a:moveTo>
                    <a:pt x="1924303" y="0"/>
                  </a:moveTo>
                  <a:lnTo>
                    <a:pt x="59943" y="0"/>
                  </a:lnTo>
                  <a:lnTo>
                    <a:pt x="36609" y="4704"/>
                  </a:lnTo>
                  <a:lnTo>
                    <a:pt x="17556" y="17541"/>
                  </a:lnTo>
                  <a:lnTo>
                    <a:pt x="4710" y="36593"/>
                  </a:lnTo>
                  <a:lnTo>
                    <a:pt x="0" y="59944"/>
                  </a:lnTo>
                  <a:lnTo>
                    <a:pt x="0" y="299720"/>
                  </a:lnTo>
                  <a:lnTo>
                    <a:pt x="4710" y="323070"/>
                  </a:lnTo>
                  <a:lnTo>
                    <a:pt x="17556" y="342122"/>
                  </a:lnTo>
                  <a:lnTo>
                    <a:pt x="36609" y="354959"/>
                  </a:lnTo>
                  <a:lnTo>
                    <a:pt x="59943" y="359664"/>
                  </a:lnTo>
                  <a:lnTo>
                    <a:pt x="1924303" y="359664"/>
                  </a:lnTo>
                  <a:lnTo>
                    <a:pt x="1947654" y="354959"/>
                  </a:lnTo>
                  <a:lnTo>
                    <a:pt x="1966706" y="342122"/>
                  </a:lnTo>
                  <a:lnTo>
                    <a:pt x="1979543" y="323070"/>
                  </a:lnTo>
                  <a:lnTo>
                    <a:pt x="1984248" y="299720"/>
                  </a:lnTo>
                  <a:lnTo>
                    <a:pt x="1984248" y="59944"/>
                  </a:lnTo>
                  <a:lnTo>
                    <a:pt x="1979543" y="36593"/>
                  </a:lnTo>
                  <a:lnTo>
                    <a:pt x="1966706" y="17541"/>
                  </a:lnTo>
                  <a:lnTo>
                    <a:pt x="1947654" y="4704"/>
                  </a:lnTo>
                  <a:lnTo>
                    <a:pt x="19243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78966" y="2296922"/>
              <a:ext cx="1418209" cy="3048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16863" y="4861559"/>
              <a:ext cx="1984375" cy="360045"/>
            </a:xfrm>
            <a:custGeom>
              <a:avLst/>
              <a:gdLst/>
              <a:ahLst/>
              <a:cxnLst/>
              <a:rect l="l" t="t" r="r" b="b"/>
              <a:pathLst>
                <a:path w="1984375" h="360045">
                  <a:moveTo>
                    <a:pt x="1924304" y="0"/>
                  </a:moveTo>
                  <a:lnTo>
                    <a:pt x="59944" y="0"/>
                  </a:lnTo>
                  <a:lnTo>
                    <a:pt x="36609" y="4704"/>
                  </a:lnTo>
                  <a:lnTo>
                    <a:pt x="17556" y="17541"/>
                  </a:lnTo>
                  <a:lnTo>
                    <a:pt x="4710" y="36593"/>
                  </a:lnTo>
                  <a:lnTo>
                    <a:pt x="0" y="59943"/>
                  </a:lnTo>
                  <a:lnTo>
                    <a:pt x="0" y="299719"/>
                  </a:lnTo>
                  <a:lnTo>
                    <a:pt x="4710" y="323070"/>
                  </a:lnTo>
                  <a:lnTo>
                    <a:pt x="17556" y="342122"/>
                  </a:lnTo>
                  <a:lnTo>
                    <a:pt x="36609" y="354959"/>
                  </a:lnTo>
                  <a:lnTo>
                    <a:pt x="59944" y="359663"/>
                  </a:lnTo>
                  <a:lnTo>
                    <a:pt x="1924304" y="359663"/>
                  </a:lnTo>
                  <a:lnTo>
                    <a:pt x="1947654" y="354959"/>
                  </a:lnTo>
                  <a:lnTo>
                    <a:pt x="1966706" y="342122"/>
                  </a:lnTo>
                  <a:lnTo>
                    <a:pt x="1979543" y="323070"/>
                  </a:lnTo>
                  <a:lnTo>
                    <a:pt x="1984248" y="299719"/>
                  </a:lnTo>
                  <a:lnTo>
                    <a:pt x="1984248" y="59943"/>
                  </a:lnTo>
                  <a:lnTo>
                    <a:pt x="1979543" y="36593"/>
                  </a:lnTo>
                  <a:lnTo>
                    <a:pt x="1966706" y="17541"/>
                  </a:lnTo>
                  <a:lnTo>
                    <a:pt x="1947654" y="4704"/>
                  </a:lnTo>
                  <a:lnTo>
                    <a:pt x="19243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57935" y="4881702"/>
              <a:ext cx="1408684" cy="30510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0943" y="5393131"/>
              <a:ext cx="1132586" cy="2377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3239" y="5606491"/>
              <a:ext cx="2149983" cy="2377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40943" y="5819851"/>
              <a:ext cx="684085" cy="23774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49069" y="5819851"/>
              <a:ext cx="367792" cy="23774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138794" y="2779725"/>
              <a:ext cx="2633345" cy="2380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425306" y="2993770"/>
              <a:ext cx="1146124" cy="23774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425306" y="3207130"/>
              <a:ext cx="1514348" cy="23774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138794" y="2993770"/>
              <a:ext cx="140207" cy="109118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425306" y="3420490"/>
              <a:ext cx="1313179" cy="23774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425306" y="3633851"/>
              <a:ext cx="1867662" cy="2377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211689" y="3633851"/>
              <a:ext cx="379983" cy="2377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496677" y="3633851"/>
              <a:ext cx="555612" cy="23774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425306" y="3847210"/>
              <a:ext cx="1985010" cy="23774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425306" y="4060266"/>
              <a:ext cx="2259329" cy="238048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8083295" y="4855464"/>
              <a:ext cx="1906905" cy="360045"/>
            </a:xfrm>
            <a:custGeom>
              <a:avLst/>
              <a:gdLst/>
              <a:ahLst/>
              <a:cxnLst/>
              <a:rect l="l" t="t" r="r" b="b"/>
              <a:pathLst>
                <a:path w="1906904" h="360045">
                  <a:moveTo>
                    <a:pt x="1846579" y="0"/>
                  </a:moveTo>
                  <a:lnTo>
                    <a:pt x="59944" y="0"/>
                  </a:lnTo>
                  <a:lnTo>
                    <a:pt x="36593" y="4704"/>
                  </a:lnTo>
                  <a:lnTo>
                    <a:pt x="17541" y="17541"/>
                  </a:lnTo>
                  <a:lnTo>
                    <a:pt x="4704" y="36593"/>
                  </a:lnTo>
                  <a:lnTo>
                    <a:pt x="0" y="59943"/>
                  </a:lnTo>
                  <a:lnTo>
                    <a:pt x="0" y="299719"/>
                  </a:lnTo>
                  <a:lnTo>
                    <a:pt x="4704" y="323070"/>
                  </a:lnTo>
                  <a:lnTo>
                    <a:pt x="17541" y="342122"/>
                  </a:lnTo>
                  <a:lnTo>
                    <a:pt x="36593" y="354959"/>
                  </a:lnTo>
                  <a:lnTo>
                    <a:pt x="59944" y="359663"/>
                  </a:lnTo>
                  <a:lnTo>
                    <a:pt x="1846579" y="359663"/>
                  </a:lnTo>
                  <a:lnTo>
                    <a:pt x="1869930" y="354959"/>
                  </a:lnTo>
                  <a:lnTo>
                    <a:pt x="1888982" y="342122"/>
                  </a:lnTo>
                  <a:lnTo>
                    <a:pt x="1901819" y="323070"/>
                  </a:lnTo>
                  <a:lnTo>
                    <a:pt x="1906524" y="299719"/>
                  </a:lnTo>
                  <a:lnTo>
                    <a:pt x="1906524" y="59943"/>
                  </a:lnTo>
                  <a:lnTo>
                    <a:pt x="1901819" y="36593"/>
                  </a:lnTo>
                  <a:lnTo>
                    <a:pt x="1888982" y="17541"/>
                  </a:lnTo>
                  <a:lnTo>
                    <a:pt x="1869930" y="4704"/>
                  </a:lnTo>
                  <a:lnTo>
                    <a:pt x="1846579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386826" y="4876800"/>
              <a:ext cx="1408683" cy="3048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138159" y="5383987"/>
              <a:ext cx="1975484" cy="23774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138159" y="5597347"/>
              <a:ext cx="1346327" cy="23774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138159" y="5810707"/>
              <a:ext cx="763295" cy="23774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816593" y="5810707"/>
              <a:ext cx="140207" cy="23774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886697" y="5810707"/>
              <a:ext cx="638301" cy="2377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138159" y="6024067"/>
              <a:ext cx="295046" cy="23804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59393" y="6024067"/>
              <a:ext cx="1377950" cy="23804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656318" y="6024067"/>
              <a:ext cx="91440" cy="23804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138159" y="6237122"/>
              <a:ext cx="684428" cy="23804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746490" y="6237122"/>
              <a:ext cx="367792" cy="238048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3538728" y="1926335"/>
              <a:ext cx="4011295" cy="2013585"/>
            </a:xfrm>
            <a:custGeom>
              <a:avLst/>
              <a:gdLst/>
              <a:ahLst/>
              <a:cxnLst/>
              <a:rect l="l" t="t" r="r" b="b"/>
              <a:pathLst>
                <a:path w="4011295" h="2013585">
                  <a:moveTo>
                    <a:pt x="4011168" y="1006602"/>
                  </a:moveTo>
                  <a:lnTo>
                    <a:pt x="3729990" y="725424"/>
                  </a:lnTo>
                  <a:lnTo>
                    <a:pt x="3729990" y="866013"/>
                  </a:lnTo>
                  <a:lnTo>
                    <a:pt x="3447288" y="866013"/>
                  </a:lnTo>
                  <a:lnTo>
                    <a:pt x="3447288" y="335534"/>
                  </a:lnTo>
                  <a:lnTo>
                    <a:pt x="3443643" y="285965"/>
                  </a:lnTo>
                  <a:lnTo>
                    <a:pt x="3433076" y="238645"/>
                  </a:lnTo>
                  <a:lnTo>
                    <a:pt x="3416096" y="194094"/>
                  </a:lnTo>
                  <a:lnTo>
                    <a:pt x="3393224" y="152844"/>
                  </a:lnTo>
                  <a:lnTo>
                    <a:pt x="3364979" y="115417"/>
                  </a:lnTo>
                  <a:lnTo>
                    <a:pt x="3331870" y="82308"/>
                  </a:lnTo>
                  <a:lnTo>
                    <a:pt x="3294443" y="54063"/>
                  </a:lnTo>
                  <a:lnTo>
                    <a:pt x="3253194" y="31191"/>
                  </a:lnTo>
                  <a:lnTo>
                    <a:pt x="3208642" y="14211"/>
                  </a:lnTo>
                  <a:lnTo>
                    <a:pt x="3161322" y="3644"/>
                  </a:lnTo>
                  <a:lnTo>
                    <a:pt x="3111741" y="0"/>
                  </a:lnTo>
                  <a:lnTo>
                    <a:pt x="727202" y="0"/>
                  </a:lnTo>
                  <a:lnTo>
                    <a:pt x="677621" y="3644"/>
                  </a:lnTo>
                  <a:lnTo>
                    <a:pt x="630301" y="14211"/>
                  </a:lnTo>
                  <a:lnTo>
                    <a:pt x="585749" y="31191"/>
                  </a:lnTo>
                  <a:lnTo>
                    <a:pt x="544499" y="54063"/>
                  </a:lnTo>
                  <a:lnTo>
                    <a:pt x="507072" y="82308"/>
                  </a:lnTo>
                  <a:lnTo>
                    <a:pt x="473964" y="115417"/>
                  </a:lnTo>
                  <a:lnTo>
                    <a:pt x="445719" y="152844"/>
                  </a:lnTo>
                  <a:lnTo>
                    <a:pt x="422846" y="194094"/>
                  </a:lnTo>
                  <a:lnTo>
                    <a:pt x="405866" y="238645"/>
                  </a:lnTo>
                  <a:lnTo>
                    <a:pt x="395300" y="285965"/>
                  </a:lnTo>
                  <a:lnTo>
                    <a:pt x="391668" y="335534"/>
                  </a:lnTo>
                  <a:lnTo>
                    <a:pt x="391668" y="866013"/>
                  </a:lnTo>
                  <a:lnTo>
                    <a:pt x="0" y="866013"/>
                  </a:lnTo>
                  <a:lnTo>
                    <a:pt x="0" y="1147191"/>
                  </a:lnTo>
                  <a:lnTo>
                    <a:pt x="391668" y="1147191"/>
                  </a:lnTo>
                  <a:lnTo>
                    <a:pt x="391668" y="1677670"/>
                  </a:lnTo>
                  <a:lnTo>
                    <a:pt x="395300" y="1727250"/>
                  </a:lnTo>
                  <a:lnTo>
                    <a:pt x="405866" y="1774571"/>
                  </a:lnTo>
                  <a:lnTo>
                    <a:pt x="422846" y="1819122"/>
                  </a:lnTo>
                  <a:lnTo>
                    <a:pt x="445719" y="1860372"/>
                  </a:lnTo>
                  <a:lnTo>
                    <a:pt x="473964" y="1897799"/>
                  </a:lnTo>
                  <a:lnTo>
                    <a:pt x="507072" y="1930908"/>
                  </a:lnTo>
                  <a:lnTo>
                    <a:pt x="544499" y="1959152"/>
                  </a:lnTo>
                  <a:lnTo>
                    <a:pt x="585749" y="1982025"/>
                  </a:lnTo>
                  <a:lnTo>
                    <a:pt x="630301" y="1999005"/>
                  </a:lnTo>
                  <a:lnTo>
                    <a:pt x="677621" y="2009571"/>
                  </a:lnTo>
                  <a:lnTo>
                    <a:pt x="727202" y="2013204"/>
                  </a:lnTo>
                  <a:lnTo>
                    <a:pt x="3111741" y="2013204"/>
                  </a:lnTo>
                  <a:lnTo>
                    <a:pt x="3161322" y="2009571"/>
                  </a:lnTo>
                  <a:lnTo>
                    <a:pt x="3208642" y="1999005"/>
                  </a:lnTo>
                  <a:lnTo>
                    <a:pt x="3253194" y="1982025"/>
                  </a:lnTo>
                  <a:lnTo>
                    <a:pt x="3294443" y="1959152"/>
                  </a:lnTo>
                  <a:lnTo>
                    <a:pt x="3331870" y="1930908"/>
                  </a:lnTo>
                  <a:lnTo>
                    <a:pt x="3364979" y="1897799"/>
                  </a:lnTo>
                  <a:lnTo>
                    <a:pt x="3393224" y="1860372"/>
                  </a:lnTo>
                  <a:lnTo>
                    <a:pt x="3416096" y="1819122"/>
                  </a:lnTo>
                  <a:lnTo>
                    <a:pt x="3433076" y="1774571"/>
                  </a:lnTo>
                  <a:lnTo>
                    <a:pt x="3443643" y="1727250"/>
                  </a:lnTo>
                  <a:lnTo>
                    <a:pt x="3447288" y="1677670"/>
                  </a:lnTo>
                  <a:lnTo>
                    <a:pt x="3447288" y="1147191"/>
                  </a:lnTo>
                  <a:lnTo>
                    <a:pt x="3729990" y="1147191"/>
                  </a:lnTo>
                  <a:lnTo>
                    <a:pt x="3729990" y="1287780"/>
                  </a:lnTo>
                  <a:lnTo>
                    <a:pt x="4011168" y="100660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564379" y="2087626"/>
              <a:ext cx="1944751" cy="3048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488179" y="2361945"/>
              <a:ext cx="2096389" cy="3048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747259" y="2635961"/>
              <a:ext cx="1596898" cy="30510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553711" y="2910839"/>
              <a:ext cx="1975865" cy="3048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860035" y="3185160"/>
              <a:ext cx="1360297" cy="3048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728971" y="3459479"/>
              <a:ext cx="1569339" cy="30480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572253" y="5032502"/>
              <a:ext cx="1920621" cy="3048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337558" y="5306872"/>
              <a:ext cx="1400175" cy="3048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621146" y="5306872"/>
              <a:ext cx="1117600" cy="3048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614926" y="5581192"/>
              <a:ext cx="1798193" cy="3048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153153" y="5855512"/>
              <a:ext cx="2776854" cy="30510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442714" y="6129528"/>
              <a:ext cx="2196211" cy="305104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306067" y="1034796"/>
              <a:ext cx="1050290" cy="1051560"/>
            </a:xfrm>
            <a:custGeom>
              <a:avLst/>
              <a:gdLst/>
              <a:ahLst/>
              <a:cxnLst/>
              <a:rect l="l" t="t" r="r" b="b"/>
              <a:pathLst>
                <a:path w="1050289" h="1051560">
                  <a:moveTo>
                    <a:pt x="525018" y="0"/>
                  </a:moveTo>
                  <a:lnTo>
                    <a:pt x="477233" y="2149"/>
                  </a:lnTo>
                  <a:lnTo>
                    <a:pt x="430650" y="8472"/>
                  </a:lnTo>
                  <a:lnTo>
                    <a:pt x="385453" y="18785"/>
                  </a:lnTo>
                  <a:lnTo>
                    <a:pt x="341829" y="32900"/>
                  </a:lnTo>
                  <a:lnTo>
                    <a:pt x="299963" y="50633"/>
                  </a:lnTo>
                  <a:lnTo>
                    <a:pt x="260039" y="71797"/>
                  </a:lnTo>
                  <a:lnTo>
                    <a:pt x="222244" y="96206"/>
                  </a:lnTo>
                  <a:lnTo>
                    <a:pt x="186763" y="123676"/>
                  </a:lnTo>
                  <a:lnTo>
                    <a:pt x="153781" y="154019"/>
                  </a:lnTo>
                  <a:lnTo>
                    <a:pt x="123483" y="187050"/>
                  </a:lnTo>
                  <a:lnTo>
                    <a:pt x="96056" y="222584"/>
                  </a:lnTo>
                  <a:lnTo>
                    <a:pt x="71684" y="260434"/>
                  </a:lnTo>
                  <a:lnTo>
                    <a:pt x="50553" y="300415"/>
                  </a:lnTo>
                  <a:lnTo>
                    <a:pt x="32848" y="342341"/>
                  </a:lnTo>
                  <a:lnTo>
                    <a:pt x="18755" y="386027"/>
                  </a:lnTo>
                  <a:lnTo>
                    <a:pt x="8459" y="431285"/>
                  </a:lnTo>
                  <a:lnTo>
                    <a:pt x="2145" y="477931"/>
                  </a:lnTo>
                  <a:lnTo>
                    <a:pt x="0" y="525779"/>
                  </a:lnTo>
                  <a:lnTo>
                    <a:pt x="2145" y="573628"/>
                  </a:lnTo>
                  <a:lnTo>
                    <a:pt x="8459" y="620274"/>
                  </a:lnTo>
                  <a:lnTo>
                    <a:pt x="18755" y="665532"/>
                  </a:lnTo>
                  <a:lnTo>
                    <a:pt x="32848" y="709218"/>
                  </a:lnTo>
                  <a:lnTo>
                    <a:pt x="50553" y="751144"/>
                  </a:lnTo>
                  <a:lnTo>
                    <a:pt x="71684" y="791125"/>
                  </a:lnTo>
                  <a:lnTo>
                    <a:pt x="96056" y="828975"/>
                  </a:lnTo>
                  <a:lnTo>
                    <a:pt x="123483" y="864509"/>
                  </a:lnTo>
                  <a:lnTo>
                    <a:pt x="153781" y="897540"/>
                  </a:lnTo>
                  <a:lnTo>
                    <a:pt x="186763" y="927883"/>
                  </a:lnTo>
                  <a:lnTo>
                    <a:pt x="222244" y="955353"/>
                  </a:lnTo>
                  <a:lnTo>
                    <a:pt x="260039" y="979762"/>
                  </a:lnTo>
                  <a:lnTo>
                    <a:pt x="299963" y="1000926"/>
                  </a:lnTo>
                  <a:lnTo>
                    <a:pt x="341829" y="1018659"/>
                  </a:lnTo>
                  <a:lnTo>
                    <a:pt x="385453" y="1032774"/>
                  </a:lnTo>
                  <a:lnTo>
                    <a:pt x="430650" y="1043087"/>
                  </a:lnTo>
                  <a:lnTo>
                    <a:pt x="477233" y="1049410"/>
                  </a:lnTo>
                  <a:lnTo>
                    <a:pt x="525018" y="1051559"/>
                  </a:lnTo>
                  <a:lnTo>
                    <a:pt x="572802" y="1049410"/>
                  </a:lnTo>
                  <a:lnTo>
                    <a:pt x="619385" y="1043087"/>
                  </a:lnTo>
                  <a:lnTo>
                    <a:pt x="664582" y="1032774"/>
                  </a:lnTo>
                  <a:lnTo>
                    <a:pt x="708206" y="1018659"/>
                  </a:lnTo>
                  <a:lnTo>
                    <a:pt x="750072" y="1000926"/>
                  </a:lnTo>
                  <a:lnTo>
                    <a:pt x="789996" y="979762"/>
                  </a:lnTo>
                  <a:lnTo>
                    <a:pt x="827791" y="955353"/>
                  </a:lnTo>
                  <a:lnTo>
                    <a:pt x="863272" y="927883"/>
                  </a:lnTo>
                  <a:lnTo>
                    <a:pt x="896254" y="897540"/>
                  </a:lnTo>
                  <a:lnTo>
                    <a:pt x="926552" y="864509"/>
                  </a:lnTo>
                  <a:lnTo>
                    <a:pt x="953979" y="828975"/>
                  </a:lnTo>
                  <a:lnTo>
                    <a:pt x="978351" y="791125"/>
                  </a:lnTo>
                  <a:lnTo>
                    <a:pt x="999482" y="751144"/>
                  </a:lnTo>
                  <a:lnTo>
                    <a:pt x="1017187" y="709218"/>
                  </a:lnTo>
                  <a:lnTo>
                    <a:pt x="1031280" y="665532"/>
                  </a:lnTo>
                  <a:lnTo>
                    <a:pt x="1041576" y="620274"/>
                  </a:lnTo>
                  <a:lnTo>
                    <a:pt x="1047890" y="573628"/>
                  </a:lnTo>
                  <a:lnTo>
                    <a:pt x="1050036" y="525779"/>
                  </a:lnTo>
                  <a:lnTo>
                    <a:pt x="1047890" y="477931"/>
                  </a:lnTo>
                  <a:lnTo>
                    <a:pt x="1041576" y="431285"/>
                  </a:lnTo>
                  <a:lnTo>
                    <a:pt x="1031280" y="386027"/>
                  </a:lnTo>
                  <a:lnTo>
                    <a:pt x="1017187" y="342341"/>
                  </a:lnTo>
                  <a:lnTo>
                    <a:pt x="999482" y="300415"/>
                  </a:lnTo>
                  <a:lnTo>
                    <a:pt x="978351" y="260434"/>
                  </a:lnTo>
                  <a:lnTo>
                    <a:pt x="953979" y="222584"/>
                  </a:lnTo>
                  <a:lnTo>
                    <a:pt x="926552" y="187050"/>
                  </a:lnTo>
                  <a:lnTo>
                    <a:pt x="896254" y="154019"/>
                  </a:lnTo>
                  <a:lnTo>
                    <a:pt x="863272" y="123676"/>
                  </a:lnTo>
                  <a:lnTo>
                    <a:pt x="827791" y="96206"/>
                  </a:lnTo>
                  <a:lnTo>
                    <a:pt x="789996" y="71797"/>
                  </a:lnTo>
                  <a:lnTo>
                    <a:pt x="750072" y="50633"/>
                  </a:lnTo>
                  <a:lnTo>
                    <a:pt x="708206" y="32900"/>
                  </a:lnTo>
                  <a:lnTo>
                    <a:pt x="664582" y="18785"/>
                  </a:lnTo>
                  <a:lnTo>
                    <a:pt x="619385" y="8472"/>
                  </a:lnTo>
                  <a:lnTo>
                    <a:pt x="572802" y="2149"/>
                  </a:lnTo>
                  <a:lnTo>
                    <a:pt x="525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484375" y="1214627"/>
              <a:ext cx="691895" cy="691896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8068056" y="2286000"/>
              <a:ext cx="1780539" cy="360045"/>
            </a:xfrm>
            <a:custGeom>
              <a:avLst/>
              <a:gdLst/>
              <a:ahLst/>
              <a:cxnLst/>
              <a:rect l="l" t="t" r="r" b="b"/>
              <a:pathLst>
                <a:path w="1780539" h="360044">
                  <a:moveTo>
                    <a:pt x="1720088" y="0"/>
                  </a:moveTo>
                  <a:lnTo>
                    <a:pt x="59944" y="0"/>
                  </a:lnTo>
                  <a:lnTo>
                    <a:pt x="36593" y="4704"/>
                  </a:lnTo>
                  <a:lnTo>
                    <a:pt x="17541" y="17541"/>
                  </a:lnTo>
                  <a:lnTo>
                    <a:pt x="4704" y="36593"/>
                  </a:lnTo>
                  <a:lnTo>
                    <a:pt x="0" y="59944"/>
                  </a:lnTo>
                  <a:lnTo>
                    <a:pt x="0" y="299720"/>
                  </a:lnTo>
                  <a:lnTo>
                    <a:pt x="4704" y="323070"/>
                  </a:lnTo>
                  <a:lnTo>
                    <a:pt x="17541" y="342122"/>
                  </a:lnTo>
                  <a:lnTo>
                    <a:pt x="36593" y="354959"/>
                  </a:lnTo>
                  <a:lnTo>
                    <a:pt x="59944" y="359663"/>
                  </a:lnTo>
                  <a:lnTo>
                    <a:pt x="1720088" y="359663"/>
                  </a:lnTo>
                  <a:lnTo>
                    <a:pt x="1743438" y="354959"/>
                  </a:lnTo>
                  <a:lnTo>
                    <a:pt x="1762490" y="342122"/>
                  </a:lnTo>
                  <a:lnTo>
                    <a:pt x="1775327" y="323070"/>
                  </a:lnTo>
                  <a:lnTo>
                    <a:pt x="1780032" y="299720"/>
                  </a:lnTo>
                  <a:lnTo>
                    <a:pt x="1780032" y="59944"/>
                  </a:lnTo>
                  <a:lnTo>
                    <a:pt x="1775327" y="36593"/>
                  </a:lnTo>
                  <a:lnTo>
                    <a:pt x="1762490" y="17541"/>
                  </a:lnTo>
                  <a:lnTo>
                    <a:pt x="1743438" y="4704"/>
                  </a:lnTo>
                  <a:lnTo>
                    <a:pt x="1720088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303386" y="2306066"/>
              <a:ext cx="1418590" cy="3048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151120" y="4357115"/>
              <a:ext cx="582168" cy="580644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0" y="12191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4"/>
                  </a:lnTo>
                  <a:lnTo>
                    <a:pt x="12192000" y="74066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1542776" y="6185915"/>
              <a:ext cx="543293" cy="51128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1687809" y="6240170"/>
              <a:ext cx="356616" cy="30479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55624" y="199897"/>
              <a:ext cx="8034655" cy="371855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455152" y="1019555"/>
              <a:ext cx="1051559" cy="105156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1390376" y="284988"/>
              <a:ext cx="801624" cy="8031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998"/>
              <a:ext cx="12191999" cy="6849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740663"/>
              <a:ext cx="12192000" cy="6117590"/>
            </a:xfrm>
            <a:custGeom>
              <a:avLst/>
              <a:gdLst/>
              <a:ahLst/>
              <a:cxnLst/>
              <a:rect l="l" t="t" r="r" b="b"/>
              <a:pathLst>
                <a:path w="12192000" h="6117590">
                  <a:moveTo>
                    <a:pt x="0" y="6117333"/>
                  </a:moveTo>
                  <a:lnTo>
                    <a:pt x="12192000" y="6117333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117333"/>
                  </a:lnTo>
                  <a:close/>
                </a:path>
              </a:pathLst>
            </a:custGeom>
            <a:solidFill>
              <a:srgbClr val="095C08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3952" y="3295777"/>
              <a:ext cx="2044827" cy="304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25191" y="3295777"/>
              <a:ext cx="320039" cy="3048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3952" y="3588384"/>
              <a:ext cx="3752977" cy="3048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3952" y="3882516"/>
              <a:ext cx="1294130" cy="304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3952" y="4276928"/>
              <a:ext cx="3034029" cy="30510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23410" y="4276928"/>
              <a:ext cx="320039" cy="3051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3952" y="4571746"/>
              <a:ext cx="1914270" cy="3048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3952" y="4966461"/>
              <a:ext cx="4519168" cy="3048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08040" y="4966461"/>
              <a:ext cx="320039" cy="3048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3952" y="5260594"/>
              <a:ext cx="2568575" cy="3048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23202" y="3297377"/>
              <a:ext cx="3351149" cy="3051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23202" y="3592067"/>
              <a:ext cx="997838" cy="30479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710169" y="3592067"/>
              <a:ext cx="320649" cy="30479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922386" y="3592067"/>
              <a:ext cx="2976245" cy="30479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23202" y="3986784"/>
              <a:ext cx="4300220" cy="3048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823202" y="4280915"/>
              <a:ext cx="803655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823202" y="4675327"/>
              <a:ext cx="1380617" cy="30510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097646" y="4675327"/>
              <a:ext cx="1109281" cy="30510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976883" y="2197607"/>
              <a:ext cx="3357879" cy="431800"/>
            </a:xfrm>
            <a:custGeom>
              <a:avLst/>
              <a:gdLst/>
              <a:ahLst/>
              <a:cxnLst/>
              <a:rect l="l" t="t" r="r" b="b"/>
              <a:pathLst>
                <a:path w="3357879" h="431800">
                  <a:moveTo>
                    <a:pt x="3141726" y="0"/>
                  </a:moveTo>
                  <a:lnTo>
                    <a:pt x="215646" y="0"/>
                  </a:lnTo>
                  <a:lnTo>
                    <a:pt x="166199" y="5693"/>
                  </a:lnTo>
                  <a:lnTo>
                    <a:pt x="120809" y="21913"/>
                  </a:lnTo>
                  <a:lnTo>
                    <a:pt x="80769" y="47366"/>
                  </a:lnTo>
                  <a:lnTo>
                    <a:pt x="47374" y="80758"/>
                  </a:lnTo>
                  <a:lnTo>
                    <a:pt x="21918" y="120798"/>
                  </a:lnTo>
                  <a:lnTo>
                    <a:pt x="5695" y="166191"/>
                  </a:lnTo>
                  <a:lnTo>
                    <a:pt x="0" y="215645"/>
                  </a:lnTo>
                  <a:lnTo>
                    <a:pt x="5695" y="265100"/>
                  </a:lnTo>
                  <a:lnTo>
                    <a:pt x="21918" y="310493"/>
                  </a:lnTo>
                  <a:lnTo>
                    <a:pt x="47374" y="350533"/>
                  </a:lnTo>
                  <a:lnTo>
                    <a:pt x="80769" y="383925"/>
                  </a:lnTo>
                  <a:lnTo>
                    <a:pt x="120809" y="409378"/>
                  </a:lnTo>
                  <a:lnTo>
                    <a:pt x="166199" y="425598"/>
                  </a:lnTo>
                  <a:lnTo>
                    <a:pt x="215646" y="431291"/>
                  </a:lnTo>
                  <a:lnTo>
                    <a:pt x="3141726" y="431291"/>
                  </a:lnTo>
                  <a:lnTo>
                    <a:pt x="3191180" y="425598"/>
                  </a:lnTo>
                  <a:lnTo>
                    <a:pt x="3236573" y="409378"/>
                  </a:lnTo>
                  <a:lnTo>
                    <a:pt x="3276613" y="383925"/>
                  </a:lnTo>
                  <a:lnTo>
                    <a:pt x="3310005" y="350533"/>
                  </a:lnTo>
                  <a:lnTo>
                    <a:pt x="3335458" y="310493"/>
                  </a:lnTo>
                  <a:lnTo>
                    <a:pt x="3351678" y="265100"/>
                  </a:lnTo>
                  <a:lnTo>
                    <a:pt x="3357371" y="215645"/>
                  </a:lnTo>
                  <a:lnTo>
                    <a:pt x="3351678" y="166191"/>
                  </a:lnTo>
                  <a:lnTo>
                    <a:pt x="3335458" y="120798"/>
                  </a:lnTo>
                  <a:lnTo>
                    <a:pt x="3310005" y="80758"/>
                  </a:lnTo>
                  <a:lnTo>
                    <a:pt x="3276613" y="47366"/>
                  </a:lnTo>
                  <a:lnTo>
                    <a:pt x="3236573" y="21913"/>
                  </a:lnTo>
                  <a:lnTo>
                    <a:pt x="3191180" y="5693"/>
                  </a:lnTo>
                  <a:lnTo>
                    <a:pt x="3141726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14323" y="2253437"/>
              <a:ext cx="2995930" cy="30510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819899" y="2202179"/>
              <a:ext cx="4159250" cy="431800"/>
            </a:xfrm>
            <a:custGeom>
              <a:avLst/>
              <a:gdLst/>
              <a:ahLst/>
              <a:cxnLst/>
              <a:rect l="l" t="t" r="r" b="b"/>
              <a:pathLst>
                <a:path w="4159250" h="431800">
                  <a:moveTo>
                    <a:pt x="3943350" y="0"/>
                  </a:moveTo>
                  <a:lnTo>
                    <a:pt x="215646" y="0"/>
                  </a:lnTo>
                  <a:lnTo>
                    <a:pt x="166191" y="5693"/>
                  </a:lnTo>
                  <a:lnTo>
                    <a:pt x="120798" y="21913"/>
                  </a:lnTo>
                  <a:lnTo>
                    <a:pt x="80758" y="47366"/>
                  </a:lnTo>
                  <a:lnTo>
                    <a:pt x="47366" y="80758"/>
                  </a:lnTo>
                  <a:lnTo>
                    <a:pt x="21913" y="120798"/>
                  </a:lnTo>
                  <a:lnTo>
                    <a:pt x="5693" y="166191"/>
                  </a:lnTo>
                  <a:lnTo>
                    <a:pt x="0" y="215646"/>
                  </a:lnTo>
                  <a:lnTo>
                    <a:pt x="5693" y="265100"/>
                  </a:lnTo>
                  <a:lnTo>
                    <a:pt x="21913" y="310493"/>
                  </a:lnTo>
                  <a:lnTo>
                    <a:pt x="47366" y="350533"/>
                  </a:lnTo>
                  <a:lnTo>
                    <a:pt x="80758" y="383925"/>
                  </a:lnTo>
                  <a:lnTo>
                    <a:pt x="120798" y="409378"/>
                  </a:lnTo>
                  <a:lnTo>
                    <a:pt x="166191" y="425598"/>
                  </a:lnTo>
                  <a:lnTo>
                    <a:pt x="215646" y="431292"/>
                  </a:lnTo>
                  <a:lnTo>
                    <a:pt x="3943350" y="431292"/>
                  </a:lnTo>
                  <a:lnTo>
                    <a:pt x="3992804" y="425598"/>
                  </a:lnTo>
                  <a:lnTo>
                    <a:pt x="4038197" y="409378"/>
                  </a:lnTo>
                  <a:lnTo>
                    <a:pt x="4078237" y="383925"/>
                  </a:lnTo>
                  <a:lnTo>
                    <a:pt x="4111629" y="350533"/>
                  </a:lnTo>
                  <a:lnTo>
                    <a:pt x="4137082" y="310493"/>
                  </a:lnTo>
                  <a:lnTo>
                    <a:pt x="4153302" y="265100"/>
                  </a:lnTo>
                  <a:lnTo>
                    <a:pt x="4158996" y="215646"/>
                  </a:lnTo>
                  <a:lnTo>
                    <a:pt x="4153302" y="166191"/>
                  </a:lnTo>
                  <a:lnTo>
                    <a:pt x="4137082" y="120798"/>
                  </a:lnTo>
                  <a:lnTo>
                    <a:pt x="4111629" y="80758"/>
                  </a:lnTo>
                  <a:lnTo>
                    <a:pt x="4078237" y="47366"/>
                  </a:lnTo>
                  <a:lnTo>
                    <a:pt x="4038197" y="21913"/>
                  </a:lnTo>
                  <a:lnTo>
                    <a:pt x="3992804" y="5693"/>
                  </a:lnTo>
                  <a:lnTo>
                    <a:pt x="3943350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975347" y="2254326"/>
              <a:ext cx="3921125" cy="30510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293620" y="1257300"/>
              <a:ext cx="722376" cy="72237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537447" y="1245108"/>
              <a:ext cx="722376" cy="72237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17220" y="3288791"/>
              <a:ext cx="6056630" cy="1963420"/>
            </a:xfrm>
            <a:custGeom>
              <a:avLst/>
              <a:gdLst/>
              <a:ahLst/>
              <a:cxnLst/>
              <a:rect l="l" t="t" r="r" b="b"/>
              <a:pathLst>
                <a:path w="6056630" h="1963420">
                  <a:moveTo>
                    <a:pt x="219456" y="1816608"/>
                  </a:moveTo>
                  <a:lnTo>
                    <a:pt x="0" y="1670304"/>
                  </a:lnTo>
                  <a:lnTo>
                    <a:pt x="0" y="1962912"/>
                  </a:lnTo>
                  <a:lnTo>
                    <a:pt x="219456" y="1816608"/>
                  </a:lnTo>
                  <a:close/>
                </a:path>
                <a:path w="6056630" h="1963420">
                  <a:moveTo>
                    <a:pt x="219456" y="1124712"/>
                  </a:moveTo>
                  <a:lnTo>
                    <a:pt x="0" y="978408"/>
                  </a:lnTo>
                  <a:lnTo>
                    <a:pt x="0" y="1271016"/>
                  </a:lnTo>
                  <a:lnTo>
                    <a:pt x="219456" y="1124712"/>
                  </a:lnTo>
                  <a:close/>
                </a:path>
                <a:path w="6056630" h="1963420">
                  <a:moveTo>
                    <a:pt x="231648" y="146304"/>
                  </a:moveTo>
                  <a:lnTo>
                    <a:pt x="13716" y="0"/>
                  </a:lnTo>
                  <a:lnTo>
                    <a:pt x="13716" y="292608"/>
                  </a:lnTo>
                  <a:lnTo>
                    <a:pt x="231648" y="146304"/>
                  </a:lnTo>
                  <a:close/>
                </a:path>
                <a:path w="6056630" h="1963420">
                  <a:moveTo>
                    <a:pt x="6056376" y="1548384"/>
                  </a:moveTo>
                  <a:lnTo>
                    <a:pt x="5836920" y="1402080"/>
                  </a:lnTo>
                  <a:lnTo>
                    <a:pt x="5836920" y="1694688"/>
                  </a:lnTo>
                  <a:lnTo>
                    <a:pt x="6056376" y="1548384"/>
                  </a:lnTo>
                  <a:close/>
                </a:path>
                <a:path w="6056630" h="1963420">
                  <a:moveTo>
                    <a:pt x="6056376" y="862584"/>
                  </a:moveTo>
                  <a:lnTo>
                    <a:pt x="5836920" y="716280"/>
                  </a:lnTo>
                  <a:lnTo>
                    <a:pt x="5836920" y="1008888"/>
                  </a:lnTo>
                  <a:lnTo>
                    <a:pt x="6056376" y="862584"/>
                  </a:lnTo>
                  <a:close/>
                </a:path>
                <a:path w="6056630" h="1963420">
                  <a:moveTo>
                    <a:pt x="6056376" y="163830"/>
                  </a:moveTo>
                  <a:lnTo>
                    <a:pt x="5836920" y="18288"/>
                  </a:lnTo>
                  <a:lnTo>
                    <a:pt x="5836920" y="309372"/>
                  </a:lnTo>
                  <a:lnTo>
                    <a:pt x="6056376" y="1638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547347" y="6185915"/>
              <a:ext cx="534149" cy="51128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692381" y="6240170"/>
              <a:ext cx="342900" cy="30479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61416" y="212166"/>
              <a:ext cx="2575687" cy="37216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390376" y="284988"/>
              <a:ext cx="801624" cy="8031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47803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740663"/>
              <a:ext cx="12192000" cy="6117590"/>
            </a:xfrm>
            <a:custGeom>
              <a:avLst/>
              <a:gdLst/>
              <a:ahLst/>
              <a:cxnLst/>
              <a:rect l="l" t="t" r="r" b="b"/>
              <a:pathLst>
                <a:path w="12192000" h="6117590">
                  <a:moveTo>
                    <a:pt x="0" y="6117332"/>
                  </a:moveTo>
                  <a:lnTo>
                    <a:pt x="12192000" y="6117332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117332"/>
                  </a:lnTo>
                  <a:close/>
                </a:path>
              </a:pathLst>
            </a:custGeom>
            <a:solidFill>
              <a:srgbClr val="095C08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6216" y="3375659"/>
              <a:ext cx="2186813" cy="304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9388" y="3649675"/>
              <a:ext cx="1664970" cy="30510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48411" y="4969764"/>
              <a:ext cx="3488690" cy="1396365"/>
            </a:xfrm>
            <a:custGeom>
              <a:avLst/>
              <a:gdLst/>
              <a:ahLst/>
              <a:cxnLst/>
              <a:rect l="l" t="t" r="r" b="b"/>
              <a:pathLst>
                <a:path w="3488690" h="1396364">
                  <a:moveTo>
                    <a:pt x="3255772" y="0"/>
                  </a:moveTo>
                  <a:lnTo>
                    <a:pt x="232664" y="0"/>
                  </a:lnTo>
                  <a:lnTo>
                    <a:pt x="185773" y="4725"/>
                  </a:lnTo>
                  <a:lnTo>
                    <a:pt x="142099" y="18280"/>
                  </a:lnTo>
                  <a:lnTo>
                    <a:pt x="102578" y="39728"/>
                  </a:lnTo>
                  <a:lnTo>
                    <a:pt x="68145" y="68135"/>
                  </a:lnTo>
                  <a:lnTo>
                    <a:pt x="39734" y="102567"/>
                  </a:lnTo>
                  <a:lnTo>
                    <a:pt x="18283" y="142089"/>
                  </a:lnTo>
                  <a:lnTo>
                    <a:pt x="4726" y="185766"/>
                  </a:lnTo>
                  <a:lnTo>
                    <a:pt x="0" y="232663"/>
                  </a:lnTo>
                  <a:lnTo>
                    <a:pt x="0" y="1163320"/>
                  </a:lnTo>
                  <a:lnTo>
                    <a:pt x="4726" y="1210210"/>
                  </a:lnTo>
                  <a:lnTo>
                    <a:pt x="18283" y="1253884"/>
                  </a:lnTo>
                  <a:lnTo>
                    <a:pt x="39734" y="1293405"/>
                  </a:lnTo>
                  <a:lnTo>
                    <a:pt x="68145" y="1327838"/>
                  </a:lnTo>
                  <a:lnTo>
                    <a:pt x="102578" y="1356249"/>
                  </a:lnTo>
                  <a:lnTo>
                    <a:pt x="142099" y="1377700"/>
                  </a:lnTo>
                  <a:lnTo>
                    <a:pt x="185773" y="1391257"/>
                  </a:lnTo>
                  <a:lnTo>
                    <a:pt x="232664" y="1395984"/>
                  </a:lnTo>
                  <a:lnTo>
                    <a:pt x="3255772" y="1395984"/>
                  </a:lnTo>
                  <a:lnTo>
                    <a:pt x="3302669" y="1391257"/>
                  </a:lnTo>
                  <a:lnTo>
                    <a:pt x="3346346" y="1377700"/>
                  </a:lnTo>
                  <a:lnTo>
                    <a:pt x="3385868" y="1356249"/>
                  </a:lnTo>
                  <a:lnTo>
                    <a:pt x="3420300" y="1327838"/>
                  </a:lnTo>
                  <a:lnTo>
                    <a:pt x="3448707" y="1293405"/>
                  </a:lnTo>
                  <a:lnTo>
                    <a:pt x="3470155" y="1253884"/>
                  </a:lnTo>
                  <a:lnTo>
                    <a:pt x="3483710" y="1210210"/>
                  </a:lnTo>
                  <a:lnTo>
                    <a:pt x="3488436" y="1163320"/>
                  </a:lnTo>
                  <a:lnTo>
                    <a:pt x="3488436" y="232663"/>
                  </a:lnTo>
                  <a:lnTo>
                    <a:pt x="3483710" y="185766"/>
                  </a:lnTo>
                  <a:lnTo>
                    <a:pt x="3470155" y="142089"/>
                  </a:lnTo>
                  <a:lnTo>
                    <a:pt x="3448707" y="102567"/>
                  </a:lnTo>
                  <a:lnTo>
                    <a:pt x="3420300" y="68135"/>
                  </a:lnTo>
                  <a:lnTo>
                    <a:pt x="3385868" y="39728"/>
                  </a:lnTo>
                  <a:lnTo>
                    <a:pt x="3346346" y="18280"/>
                  </a:lnTo>
                  <a:lnTo>
                    <a:pt x="3302669" y="4725"/>
                  </a:lnTo>
                  <a:lnTo>
                    <a:pt x="3255772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1372" y="5235194"/>
              <a:ext cx="2013077" cy="304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2772" y="5509564"/>
              <a:ext cx="2413380" cy="3048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3603" y="5783884"/>
              <a:ext cx="1283843" cy="3047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80153" y="3354323"/>
              <a:ext cx="2000885" cy="3048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63846" y="3628644"/>
              <a:ext cx="2820797" cy="3048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99380" y="3902913"/>
              <a:ext cx="1946021" cy="30510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37324" y="3902913"/>
              <a:ext cx="320040" cy="30510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99254" y="4177538"/>
              <a:ext cx="3107817" cy="3048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971544" y="4969764"/>
              <a:ext cx="3488690" cy="1396365"/>
            </a:xfrm>
            <a:custGeom>
              <a:avLst/>
              <a:gdLst/>
              <a:ahLst/>
              <a:cxnLst/>
              <a:rect l="l" t="t" r="r" b="b"/>
              <a:pathLst>
                <a:path w="3488690" h="1396364">
                  <a:moveTo>
                    <a:pt x="3255772" y="0"/>
                  </a:moveTo>
                  <a:lnTo>
                    <a:pt x="232663" y="0"/>
                  </a:lnTo>
                  <a:lnTo>
                    <a:pt x="185766" y="4725"/>
                  </a:lnTo>
                  <a:lnTo>
                    <a:pt x="142089" y="18280"/>
                  </a:lnTo>
                  <a:lnTo>
                    <a:pt x="102567" y="39728"/>
                  </a:lnTo>
                  <a:lnTo>
                    <a:pt x="68135" y="68135"/>
                  </a:lnTo>
                  <a:lnTo>
                    <a:pt x="39728" y="102567"/>
                  </a:lnTo>
                  <a:lnTo>
                    <a:pt x="18280" y="142089"/>
                  </a:lnTo>
                  <a:lnTo>
                    <a:pt x="4725" y="185766"/>
                  </a:lnTo>
                  <a:lnTo>
                    <a:pt x="0" y="232663"/>
                  </a:lnTo>
                  <a:lnTo>
                    <a:pt x="0" y="1163320"/>
                  </a:lnTo>
                  <a:lnTo>
                    <a:pt x="4725" y="1210210"/>
                  </a:lnTo>
                  <a:lnTo>
                    <a:pt x="18280" y="1253884"/>
                  </a:lnTo>
                  <a:lnTo>
                    <a:pt x="39728" y="1293405"/>
                  </a:lnTo>
                  <a:lnTo>
                    <a:pt x="68135" y="1327838"/>
                  </a:lnTo>
                  <a:lnTo>
                    <a:pt x="102567" y="1356249"/>
                  </a:lnTo>
                  <a:lnTo>
                    <a:pt x="142089" y="1377700"/>
                  </a:lnTo>
                  <a:lnTo>
                    <a:pt x="185766" y="1391257"/>
                  </a:lnTo>
                  <a:lnTo>
                    <a:pt x="232663" y="1395984"/>
                  </a:lnTo>
                  <a:lnTo>
                    <a:pt x="3255772" y="1395984"/>
                  </a:lnTo>
                  <a:lnTo>
                    <a:pt x="3302669" y="1391257"/>
                  </a:lnTo>
                  <a:lnTo>
                    <a:pt x="3346346" y="1377700"/>
                  </a:lnTo>
                  <a:lnTo>
                    <a:pt x="3385868" y="1356249"/>
                  </a:lnTo>
                  <a:lnTo>
                    <a:pt x="3420300" y="1327838"/>
                  </a:lnTo>
                  <a:lnTo>
                    <a:pt x="3448707" y="1293405"/>
                  </a:lnTo>
                  <a:lnTo>
                    <a:pt x="3470155" y="1253884"/>
                  </a:lnTo>
                  <a:lnTo>
                    <a:pt x="3483710" y="1210210"/>
                  </a:lnTo>
                  <a:lnTo>
                    <a:pt x="3488435" y="1163320"/>
                  </a:lnTo>
                  <a:lnTo>
                    <a:pt x="3488435" y="232663"/>
                  </a:lnTo>
                  <a:lnTo>
                    <a:pt x="3483710" y="185766"/>
                  </a:lnTo>
                  <a:lnTo>
                    <a:pt x="3470155" y="142089"/>
                  </a:lnTo>
                  <a:lnTo>
                    <a:pt x="3448707" y="102567"/>
                  </a:lnTo>
                  <a:lnTo>
                    <a:pt x="3420300" y="68135"/>
                  </a:lnTo>
                  <a:lnTo>
                    <a:pt x="3385868" y="39728"/>
                  </a:lnTo>
                  <a:lnTo>
                    <a:pt x="3346346" y="18280"/>
                  </a:lnTo>
                  <a:lnTo>
                    <a:pt x="3302669" y="4725"/>
                  </a:lnTo>
                  <a:lnTo>
                    <a:pt x="3255772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22953" y="5097475"/>
              <a:ext cx="426720" cy="30510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642992" y="5097475"/>
              <a:ext cx="2625979" cy="30510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086477" y="5372404"/>
              <a:ext cx="1424813" cy="3048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457065" y="5646724"/>
              <a:ext cx="1411605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760084" y="5646724"/>
              <a:ext cx="310896" cy="3048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967348" y="5646724"/>
              <a:ext cx="1172121" cy="3048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865496" y="5921044"/>
              <a:ext cx="1816100" cy="3048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552433" y="2271725"/>
              <a:ext cx="1912366" cy="3051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245729" y="2546604"/>
              <a:ext cx="1252601" cy="3048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436354" y="2546604"/>
              <a:ext cx="1438021" cy="3048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535669" y="2820923"/>
              <a:ext cx="1946402" cy="3048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444230" y="3369564"/>
              <a:ext cx="2173731" cy="3048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024873" y="3643579"/>
              <a:ext cx="960120" cy="30510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7688580" y="4954523"/>
              <a:ext cx="3488690" cy="1396365"/>
            </a:xfrm>
            <a:custGeom>
              <a:avLst/>
              <a:gdLst/>
              <a:ahLst/>
              <a:cxnLst/>
              <a:rect l="l" t="t" r="r" b="b"/>
              <a:pathLst>
                <a:path w="3488689" h="1396364">
                  <a:moveTo>
                    <a:pt x="3255772" y="0"/>
                  </a:moveTo>
                  <a:lnTo>
                    <a:pt x="232664" y="0"/>
                  </a:lnTo>
                  <a:lnTo>
                    <a:pt x="185766" y="4725"/>
                  </a:lnTo>
                  <a:lnTo>
                    <a:pt x="142089" y="18280"/>
                  </a:lnTo>
                  <a:lnTo>
                    <a:pt x="102567" y="39728"/>
                  </a:lnTo>
                  <a:lnTo>
                    <a:pt x="68135" y="68135"/>
                  </a:lnTo>
                  <a:lnTo>
                    <a:pt x="39728" y="102567"/>
                  </a:lnTo>
                  <a:lnTo>
                    <a:pt x="18280" y="142089"/>
                  </a:lnTo>
                  <a:lnTo>
                    <a:pt x="4725" y="185766"/>
                  </a:lnTo>
                  <a:lnTo>
                    <a:pt x="0" y="232663"/>
                  </a:lnTo>
                  <a:lnTo>
                    <a:pt x="0" y="1163320"/>
                  </a:lnTo>
                  <a:lnTo>
                    <a:pt x="4725" y="1210210"/>
                  </a:lnTo>
                  <a:lnTo>
                    <a:pt x="18280" y="1253884"/>
                  </a:lnTo>
                  <a:lnTo>
                    <a:pt x="39728" y="1293405"/>
                  </a:lnTo>
                  <a:lnTo>
                    <a:pt x="68135" y="1327838"/>
                  </a:lnTo>
                  <a:lnTo>
                    <a:pt x="102567" y="1356249"/>
                  </a:lnTo>
                  <a:lnTo>
                    <a:pt x="142089" y="1377700"/>
                  </a:lnTo>
                  <a:lnTo>
                    <a:pt x="185766" y="1391257"/>
                  </a:lnTo>
                  <a:lnTo>
                    <a:pt x="232664" y="1395983"/>
                  </a:lnTo>
                  <a:lnTo>
                    <a:pt x="3255772" y="1395983"/>
                  </a:lnTo>
                  <a:lnTo>
                    <a:pt x="3302669" y="1391257"/>
                  </a:lnTo>
                  <a:lnTo>
                    <a:pt x="3346346" y="1377700"/>
                  </a:lnTo>
                  <a:lnTo>
                    <a:pt x="3385868" y="1356249"/>
                  </a:lnTo>
                  <a:lnTo>
                    <a:pt x="3420300" y="1327838"/>
                  </a:lnTo>
                  <a:lnTo>
                    <a:pt x="3448707" y="1293405"/>
                  </a:lnTo>
                  <a:lnTo>
                    <a:pt x="3470155" y="1253884"/>
                  </a:lnTo>
                  <a:lnTo>
                    <a:pt x="3483710" y="1210210"/>
                  </a:lnTo>
                  <a:lnTo>
                    <a:pt x="3488436" y="1163320"/>
                  </a:lnTo>
                  <a:lnTo>
                    <a:pt x="3488436" y="232663"/>
                  </a:lnTo>
                  <a:lnTo>
                    <a:pt x="3483710" y="185766"/>
                  </a:lnTo>
                  <a:lnTo>
                    <a:pt x="3470155" y="142089"/>
                  </a:lnTo>
                  <a:lnTo>
                    <a:pt x="3448707" y="102567"/>
                  </a:lnTo>
                  <a:lnTo>
                    <a:pt x="3420300" y="68135"/>
                  </a:lnTo>
                  <a:lnTo>
                    <a:pt x="3385868" y="39728"/>
                  </a:lnTo>
                  <a:lnTo>
                    <a:pt x="3346346" y="18280"/>
                  </a:lnTo>
                  <a:lnTo>
                    <a:pt x="3302669" y="4725"/>
                  </a:lnTo>
                  <a:lnTo>
                    <a:pt x="3255772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356981" y="4945379"/>
              <a:ext cx="2265426" cy="3048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346313" y="5219700"/>
              <a:ext cx="2375916" cy="3048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529573" y="5494020"/>
              <a:ext cx="1975485" cy="30510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857108" y="5768035"/>
              <a:ext cx="3316858" cy="30510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953245" y="6042964"/>
              <a:ext cx="1068489" cy="30480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851660" y="4649723"/>
              <a:ext cx="7722234" cy="227329"/>
            </a:xfrm>
            <a:custGeom>
              <a:avLst/>
              <a:gdLst/>
              <a:ahLst/>
              <a:cxnLst/>
              <a:rect l="l" t="t" r="r" b="b"/>
              <a:pathLst>
                <a:path w="7722234" h="227329">
                  <a:moveTo>
                    <a:pt x="281940" y="0"/>
                  </a:moveTo>
                  <a:lnTo>
                    <a:pt x="0" y="0"/>
                  </a:lnTo>
                  <a:lnTo>
                    <a:pt x="140970" y="213360"/>
                  </a:lnTo>
                  <a:lnTo>
                    <a:pt x="281940" y="0"/>
                  </a:lnTo>
                  <a:close/>
                </a:path>
                <a:path w="7722234" h="227329">
                  <a:moveTo>
                    <a:pt x="4006596" y="1524"/>
                  </a:moveTo>
                  <a:lnTo>
                    <a:pt x="3723132" y="1524"/>
                  </a:lnTo>
                  <a:lnTo>
                    <a:pt x="3864864" y="213360"/>
                  </a:lnTo>
                  <a:lnTo>
                    <a:pt x="4006596" y="1524"/>
                  </a:lnTo>
                  <a:close/>
                </a:path>
                <a:path w="7722234" h="227329">
                  <a:moveTo>
                    <a:pt x="7722108" y="13716"/>
                  </a:moveTo>
                  <a:lnTo>
                    <a:pt x="7440168" y="13716"/>
                  </a:lnTo>
                  <a:lnTo>
                    <a:pt x="7581138" y="227076"/>
                  </a:lnTo>
                  <a:lnTo>
                    <a:pt x="7722108" y="137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786763" y="1520316"/>
              <a:ext cx="601218" cy="54406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430265" y="1532204"/>
              <a:ext cx="676656" cy="54437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233916" y="1532204"/>
              <a:ext cx="710946" cy="54437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84276" y="1435608"/>
              <a:ext cx="10111740" cy="1783080"/>
            </a:xfrm>
            <a:custGeom>
              <a:avLst/>
              <a:gdLst/>
              <a:ahLst/>
              <a:cxnLst/>
              <a:rect l="l" t="t" r="r" b="b"/>
              <a:pathLst>
                <a:path w="10111740" h="1783080">
                  <a:moveTo>
                    <a:pt x="0" y="317500"/>
                  </a:moveTo>
                  <a:lnTo>
                    <a:pt x="3836" y="269944"/>
                  </a:lnTo>
                  <a:lnTo>
                    <a:pt x="14942" y="224836"/>
                  </a:lnTo>
                  <a:lnTo>
                    <a:pt x="32716" y="182778"/>
                  </a:lnTo>
                  <a:lnTo>
                    <a:pt x="56553" y="144371"/>
                  </a:lnTo>
                  <a:lnTo>
                    <a:pt x="85850" y="110220"/>
                  </a:lnTo>
                  <a:lnTo>
                    <a:pt x="120004" y="80926"/>
                  </a:lnTo>
                  <a:lnTo>
                    <a:pt x="158410" y="57093"/>
                  </a:lnTo>
                  <a:lnTo>
                    <a:pt x="200467" y="39323"/>
                  </a:lnTo>
                  <a:lnTo>
                    <a:pt x="245570" y="28219"/>
                  </a:lnTo>
                  <a:lnTo>
                    <a:pt x="293115" y="24383"/>
                  </a:lnTo>
                  <a:lnTo>
                    <a:pt x="2323592" y="24383"/>
                  </a:lnTo>
                  <a:lnTo>
                    <a:pt x="2371147" y="28219"/>
                  </a:lnTo>
                  <a:lnTo>
                    <a:pt x="2416255" y="39323"/>
                  </a:lnTo>
                  <a:lnTo>
                    <a:pt x="2458313" y="57093"/>
                  </a:lnTo>
                  <a:lnTo>
                    <a:pt x="2496720" y="80926"/>
                  </a:lnTo>
                  <a:lnTo>
                    <a:pt x="2530871" y="110220"/>
                  </a:lnTo>
                  <a:lnTo>
                    <a:pt x="2560165" y="144371"/>
                  </a:lnTo>
                  <a:lnTo>
                    <a:pt x="2583998" y="182778"/>
                  </a:lnTo>
                  <a:lnTo>
                    <a:pt x="2601768" y="224836"/>
                  </a:lnTo>
                  <a:lnTo>
                    <a:pt x="2612872" y="269944"/>
                  </a:lnTo>
                  <a:lnTo>
                    <a:pt x="2616708" y="317500"/>
                  </a:lnTo>
                  <a:lnTo>
                    <a:pt x="2616708" y="1489964"/>
                  </a:lnTo>
                  <a:lnTo>
                    <a:pt x="2612872" y="1537519"/>
                  </a:lnTo>
                  <a:lnTo>
                    <a:pt x="2601768" y="1582627"/>
                  </a:lnTo>
                  <a:lnTo>
                    <a:pt x="2583998" y="1624685"/>
                  </a:lnTo>
                  <a:lnTo>
                    <a:pt x="2560165" y="1663092"/>
                  </a:lnTo>
                  <a:lnTo>
                    <a:pt x="2530871" y="1697243"/>
                  </a:lnTo>
                  <a:lnTo>
                    <a:pt x="2496720" y="1726537"/>
                  </a:lnTo>
                  <a:lnTo>
                    <a:pt x="2458313" y="1750370"/>
                  </a:lnTo>
                  <a:lnTo>
                    <a:pt x="2416255" y="1768140"/>
                  </a:lnTo>
                  <a:lnTo>
                    <a:pt x="2371147" y="1779244"/>
                  </a:lnTo>
                  <a:lnTo>
                    <a:pt x="2323592" y="1783079"/>
                  </a:lnTo>
                  <a:lnTo>
                    <a:pt x="293115" y="1783079"/>
                  </a:lnTo>
                  <a:lnTo>
                    <a:pt x="245570" y="1779244"/>
                  </a:lnTo>
                  <a:lnTo>
                    <a:pt x="200467" y="1768140"/>
                  </a:lnTo>
                  <a:lnTo>
                    <a:pt x="158410" y="1750370"/>
                  </a:lnTo>
                  <a:lnTo>
                    <a:pt x="120004" y="1726537"/>
                  </a:lnTo>
                  <a:lnTo>
                    <a:pt x="85850" y="1697243"/>
                  </a:lnTo>
                  <a:lnTo>
                    <a:pt x="56553" y="1663092"/>
                  </a:lnTo>
                  <a:lnTo>
                    <a:pt x="32716" y="1624685"/>
                  </a:lnTo>
                  <a:lnTo>
                    <a:pt x="14942" y="1582627"/>
                  </a:lnTo>
                  <a:lnTo>
                    <a:pt x="3836" y="1537519"/>
                  </a:lnTo>
                  <a:lnTo>
                    <a:pt x="0" y="1489964"/>
                  </a:lnTo>
                  <a:lnTo>
                    <a:pt x="0" y="317500"/>
                  </a:lnTo>
                  <a:close/>
                </a:path>
                <a:path w="10111740" h="1783080">
                  <a:moveTo>
                    <a:pt x="3631691" y="292862"/>
                  </a:moveTo>
                  <a:lnTo>
                    <a:pt x="3635523" y="245344"/>
                  </a:lnTo>
                  <a:lnTo>
                    <a:pt x="3646617" y="200273"/>
                  </a:lnTo>
                  <a:lnTo>
                    <a:pt x="3664370" y="158250"/>
                  </a:lnTo>
                  <a:lnTo>
                    <a:pt x="3688181" y="119877"/>
                  </a:lnTo>
                  <a:lnTo>
                    <a:pt x="3717448" y="85756"/>
                  </a:lnTo>
                  <a:lnTo>
                    <a:pt x="3751569" y="56489"/>
                  </a:lnTo>
                  <a:lnTo>
                    <a:pt x="3789942" y="32678"/>
                  </a:lnTo>
                  <a:lnTo>
                    <a:pt x="3831965" y="14925"/>
                  </a:lnTo>
                  <a:lnTo>
                    <a:pt x="3877036" y="3831"/>
                  </a:lnTo>
                  <a:lnTo>
                    <a:pt x="3924554" y="0"/>
                  </a:lnTo>
                  <a:lnTo>
                    <a:pt x="5955538" y="0"/>
                  </a:lnTo>
                  <a:lnTo>
                    <a:pt x="6003055" y="3831"/>
                  </a:lnTo>
                  <a:lnTo>
                    <a:pt x="6048126" y="14925"/>
                  </a:lnTo>
                  <a:lnTo>
                    <a:pt x="6090149" y="32678"/>
                  </a:lnTo>
                  <a:lnTo>
                    <a:pt x="6128522" y="56489"/>
                  </a:lnTo>
                  <a:lnTo>
                    <a:pt x="6162643" y="85756"/>
                  </a:lnTo>
                  <a:lnTo>
                    <a:pt x="6191910" y="119877"/>
                  </a:lnTo>
                  <a:lnTo>
                    <a:pt x="6215721" y="158250"/>
                  </a:lnTo>
                  <a:lnTo>
                    <a:pt x="6233474" y="200273"/>
                  </a:lnTo>
                  <a:lnTo>
                    <a:pt x="6244568" y="245344"/>
                  </a:lnTo>
                  <a:lnTo>
                    <a:pt x="6248400" y="292862"/>
                  </a:lnTo>
                  <a:lnTo>
                    <a:pt x="6248400" y="1464309"/>
                  </a:lnTo>
                  <a:lnTo>
                    <a:pt x="6244568" y="1511827"/>
                  </a:lnTo>
                  <a:lnTo>
                    <a:pt x="6233474" y="1556898"/>
                  </a:lnTo>
                  <a:lnTo>
                    <a:pt x="6215721" y="1598921"/>
                  </a:lnTo>
                  <a:lnTo>
                    <a:pt x="6191910" y="1637294"/>
                  </a:lnTo>
                  <a:lnTo>
                    <a:pt x="6162643" y="1671415"/>
                  </a:lnTo>
                  <a:lnTo>
                    <a:pt x="6128522" y="1700682"/>
                  </a:lnTo>
                  <a:lnTo>
                    <a:pt x="6090149" y="1724493"/>
                  </a:lnTo>
                  <a:lnTo>
                    <a:pt x="6048126" y="1742246"/>
                  </a:lnTo>
                  <a:lnTo>
                    <a:pt x="6003055" y="1753340"/>
                  </a:lnTo>
                  <a:lnTo>
                    <a:pt x="5955538" y="1757171"/>
                  </a:lnTo>
                  <a:lnTo>
                    <a:pt x="3924554" y="1757171"/>
                  </a:lnTo>
                  <a:lnTo>
                    <a:pt x="3877036" y="1753340"/>
                  </a:lnTo>
                  <a:lnTo>
                    <a:pt x="3831965" y="1742246"/>
                  </a:lnTo>
                  <a:lnTo>
                    <a:pt x="3789942" y="1724493"/>
                  </a:lnTo>
                  <a:lnTo>
                    <a:pt x="3751569" y="1700682"/>
                  </a:lnTo>
                  <a:lnTo>
                    <a:pt x="3717448" y="1671415"/>
                  </a:lnTo>
                  <a:lnTo>
                    <a:pt x="3688181" y="1637294"/>
                  </a:lnTo>
                  <a:lnTo>
                    <a:pt x="3664370" y="1598921"/>
                  </a:lnTo>
                  <a:lnTo>
                    <a:pt x="3646617" y="1556898"/>
                  </a:lnTo>
                  <a:lnTo>
                    <a:pt x="3635523" y="1511827"/>
                  </a:lnTo>
                  <a:lnTo>
                    <a:pt x="3631691" y="1464309"/>
                  </a:lnTo>
                  <a:lnTo>
                    <a:pt x="3631691" y="292862"/>
                  </a:lnTo>
                  <a:close/>
                </a:path>
                <a:path w="10111740" h="1783080">
                  <a:moveTo>
                    <a:pt x="7495032" y="300481"/>
                  </a:moveTo>
                  <a:lnTo>
                    <a:pt x="7498863" y="252964"/>
                  </a:lnTo>
                  <a:lnTo>
                    <a:pt x="7509957" y="207893"/>
                  </a:lnTo>
                  <a:lnTo>
                    <a:pt x="7527710" y="165870"/>
                  </a:lnTo>
                  <a:lnTo>
                    <a:pt x="7551521" y="127497"/>
                  </a:lnTo>
                  <a:lnTo>
                    <a:pt x="7580788" y="93376"/>
                  </a:lnTo>
                  <a:lnTo>
                    <a:pt x="7614909" y="64109"/>
                  </a:lnTo>
                  <a:lnTo>
                    <a:pt x="7653282" y="40298"/>
                  </a:lnTo>
                  <a:lnTo>
                    <a:pt x="7695305" y="22545"/>
                  </a:lnTo>
                  <a:lnTo>
                    <a:pt x="7740376" y="11451"/>
                  </a:lnTo>
                  <a:lnTo>
                    <a:pt x="7787894" y="7619"/>
                  </a:lnTo>
                  <a:lnTo>
                    <a:pt x="9818878" y="7619"/>
                  </a:lnTo>
                  <a:lnTo>
                    <a:pt x="9866395" y="11451"/>
                  </a:lnTo>
                  <a:lnTo>
                    <a:pt x="9911466" y="22545"/>
                  </a:lnTo>
                  <a:lnTo>
                    <a:pt x="9953489" y="40298"/>
                  </a:lnTo>
                  <a:lnTo>
                    <a:pt x="9991862" y="64109"/>
                  </a:lnTo>
                  <a:lnTo>
                    <a:pt x="10025983" y="93376"/>
                  </a:lnTo>
                  <a:lnTo>
                    <a:pt x="10055250" y="127497"/>
                  </a:lnTo>
                  <a:lnTo>
                    <a:pt x="10079061" y="165870"/>
                  </a:lnTo>
                  <a:lnTo>
                    <a:pt x="10096814" y="207893"/>
                  </a:lnTo>
                  <a:lnTo>
                    <a:pt x="10107908" y="252964"/>
                  </a:lnTo>
                  <a:lnTo>
                    <a:pt x="10111740" y="300481"/>
                  </a:lnTo>
                  <a:lnTo>
                    <a:pt x="10111740" y="1471929"/>
                  </a:lnTo>
                  <a:lnTo>
                    <a:pt x="10107908" y="1519447"/>
                  </a:lnTo>
                  <a:lnTo>
                    <a:pt x="10096814" y="1564518"/>
                  </a:lnTo>
                  <a:lnTo>
                    <a:pt x="10079061" y="1606541"/>
                  </a:lnTo>
                  <a:lnTo>
                    <a:pt x="10055250" y="1644914"/>
                  </a:lnTo>
                  <a:lnTo>
                    <a:pt x="10025983" y="1679035"/>
                  </a:lnTo>
                  <a:lnTo>
                    <a:pt x="9991862" y="1708302"/>
                  </a:lnTo>
                  <a:lnTo>
                    <a:pt x="9953489" y="1732113"/>
                  </a:lnTo>
                  <a:lnTo>
                    <a:pt x="9911466" y="1749866"/>
                  </a:lnTo>
                  <a:lnTo>
                    <a:pt x="9866395" y="1760960"/>
                  </a:lnTo>
                  <a:lnTo>
                    <a:pt x="9818878" y="1764791"/>
                  </a:lnTo>
                  <a:lnTo>
                    <a:pt x="7787894" y="1764791"/>
                  </a:lnTo>
                  <a:lnTo>
                    <a:pt x="7740376" y="1760960"/>
                  </a:lnTo>
                  <a:lnTo>
                    <a:pt x="7695305" y="1749866"/>
                  </a:lnTo>
                  <a:lnTo>
                    <a:pt x="7653282" y="1732113"/>
                  </a:lnTo>
                  <a:lnTo>
                    <a:pt x="7614909" y="1708302"/>
                  </a:lnTo>
                  <a:lnTo>
                    <a:pt x="7580788" y="1679035"/>
                  </a:lnTo>
                  <a:lnTo>
                    <a:pt x="7551521" y="1644914"/>
                  </a:lnTo>
                  <a:lnTo>
                    <a:pt x="7527710" y="1606541"/>
                  </a:lnTo>
                  <a:lnTo>
                    <a:pt x="7509957" y="1564518"/>
                  </a:lnTo>
                  <a:lnTo>
                    <a:pt x="7498863" y="1519447"/>
                  </a:lnTo>
                  <a:lnTo>
                    <a:pt x="7495032" y="1471929"/>
                  </a:lnTo>
                  <a:lnTo>
                    <a:pt x="7495032" y="30048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057655" y="2307285"/>
              <a:ext cx="1972183" cy="30510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52499" y="2582291"/>
              <a:ext cx="2130679" cy="3048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798440" y="2311907"/>
              <a:ext cx="1971929" cy="3048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693284" y="2586227"/>
              <a:ext cx="2130424" cy="304800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1542776" y="6185915"/>
              <a:ext cx="544829" cy="51128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1687809" y="6240170"/>
              <a:ext cx="358901" cy="30479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067811" y="807719"/>
              <a:ext cx="5165090" cy="33985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57453" y="187197"/>
              <a:ext cx="5369179" cy="371855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1390376" y="284988"/>
              <a:ext cx="801624" cy="8031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6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740663"/>
              <a:ext cx="12192000" cy="6117590"/>
            </a:xfrm>
            <a:custGeom>
              <a:avLst/>
              <a:gdLst/>
              <a:ahLst/>
              <a:cxnLst/>
              <a:rect l="l" t="t" r="r" b="b"/>
              <a:pathLst>
                <a:path w="12192000" h="6117590">
                  <a:moveTo>
                    <a:pt x="0" y="6117334"/>
                  </a:moveTo>
                  <a:lnTo>
                    <a:pt x="12192000" y="6117334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117334"/>
                  </a:lnTo>
                  <a:close/>
                </a:path>
              </a:pathLst>
            </a:custGeom>
            <a:solidFill>
              <a:srgbClr val="095C08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51919" y="6185915"/>
              <a:ext cx="525005" cy="5112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696954" y="6240170"/>
              <a:ext cx="329183" cy="3047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8614" y="193878"/>
              <a:ext cx="7496683" cy="37216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10188" y="284988"/>
              <a:ext cx="781811" cy="80314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64310" y="1764157"/>
              <a:ext cx="3340100" cy="3048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01496" y="4179696"/>
              <a:ext cx="1151470" cy="33985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37816" y="4179696"/>
              <a:ext cx="1211071" cy="33985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27729" y="4179696"/>
              <a:ext cx="198120" cy="33985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26790" y="4179696"/>
              <a:ext cx="400050" cy="33985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93490" y="4179696"/>
              <a:ext cx="198120" cy="33985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92549" y="4179696"/>
              <a:ext cx="404622" cy="33985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09967" y="4130294"/>
              <a:ext cx="2156205" cy="27127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679813" y="4130294"/>
              <a:ext cx="158496" cy="27127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759060" y="4130294"/>
              <a:ext cx="373888" cy="27127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02780" y="5675376"/>
              <a:ext cx="581405" cy="45491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131684" y="5722010"/>
              <a:ext cx="412496" cy="27127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312152" y="5675376"/>
              <a:ext cx="351269" cy="45491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441056" y="5722010"/>
              <a:ext cx="158496" cy="27127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391399" y="5675376"/>
              <a:ext cx="721614" cy="45491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520305" y="5722010"/>
              <a:ext cx="539496" cy="2712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840980" y="5675376"/>
              <a:ext cx="1329690" cy="45491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969884" y="5722010"/>
              <a:ext cx="1163421" cy="27127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898635" y="5675376"/>
              <a:ext cx="364985" cy="45491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027541" y="5722010"/>
              <a:ext cx="185927" cy="27127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131684" y="5965545"/>
              <a:ext cx="3039618" cy="27157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591932" y="1719326"/>
              <a:ext cx="2564765" cy="3048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058145" y="1719326"/>
              <a:ext cx="180441" cy="3048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148061" y="1719326"/>
              <a:ext cx="569125" cy="3048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777484" y="5393435"/>
              <a:ext cx="1098804" cy="109118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264664" y="5681471"/>
              <a:ext cx="395477" cy="45491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392679" y="5728411"/>
              <a:ext cx="246887" cy="27127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388107" y="5681471"/>
              <a:ext cx="2081021" cy="45491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516123" y="5728411"/>
              <a:ext cx="1915668" cy="27127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549908" y="5972251"/>
              <a:ext cx="2864992" cy="271272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866388" y="4803647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5" h="413385">
                  <a:moveTo>
                    <a:pt x="206501" y="0"/>
                  </a:move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3"/>
                  </a:lnTo>
                  <a:lnTo>
                    <a:pt x="253850" y="407550"/>
                  </a:lnTo>
                  <a:lnTo>
                    <a:pt x="297315" y="392014"/>
                  </a:lnTo>
                  <a:lnTo>
                    <a:pt x="335657" y="367637"/>
                  </a:lnTo>
                  <a:lnTo>
                    <a:pt x="367637" y="335657"/>
                  </a:lnTo>
                  <a:lnTo>
                    <a:pt x="392014" y="297315"/>
                  </a:lnTo>
                  <a:lnTo>
                    <a:pt x="407550" y="253850"/>
                  </a:lnTo>
                  <a:lnTo>
                    <a:pt x="413003" y="206501"/>
                  </a:lnTo>
                  <a:lnTo>
                    <a:pt x="407550" y="159153"/>
                  </a:lnTo>
                  <a:lnTo>
                    <a:pt x="392014" y="115688"/>
                  </a:lnTo>
                  <a:lnTo>
                    <a:pt x="367637" y="77346"/>
                  </a:lnTo>
                  <a:lnTo>
                    <a:pt x="335657" y="45366"/>
                  </a:lnTo>
                  <a:lnTo>
                    <a:pt x="297315" y="20989"/>
                  </a:lnTo>
                  <a:lnTo>
                    <a:pt x="253850" y="5453"/>
                  </a:lnTo>
                  <a:lnTo>
                    <a:pt x="2065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67149" y="4804409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5" h="413385">
                  <a:moveTo>
                    <a:pt x="0" y="206501"/>
                  </a:moveTo>
                  <a:lnTo>
                    <a:pt x="5453" y="159153"/>
                  </a:lnTo>
                  <a:lnTo>
                    <a:pt x="20989" y="115688"/>
                  </a:lnTo>
                  <a:lnTo>
                    <a:pt x="45366" y="77346"/>
                  </a:lnTo>
                  <a:lnTo>
                    <a:pt x="77346" y="45366"/>
                  </a:lnTo>
                  <a:lnTo>
                    <a:pt x="115688" y="20989"/>
                  </a:lnTo>
                  <a:lnTo>
                    <a:pt x="159153" y="5453"/>
                  </a:lnTo>
                  <a:lnTo>
                    <a:pt x="206501" y="0"/>
                  </a:lnTo>
                  <a:lnTo>
                    <a:pt x="253850" y="5453"/>
                  </a:lnTo>
                  <a:lnTo>
                    <a:pt x="297315" y="20989"/>
                  </a:lnTo>
                  <a:lnTo>
                    <a:pt x="335657" y="45366"/>
                  </a:lnTo>
                  <a:lnTo>
                    <a:pt x="367637" y="77346"/>
                  </a:lnTo>
                  <a:lnTo>
                    <a:pt x="392014" y="115688"/>
                  </a:lnTo>
                  <a:lnTo>
                    <a:pt x="407550" y="159153"/>
                  </a:lnTo>
                  <a:lnTo>
                    <a:pt x="413003" y="206501"/>
                  </a:lnTo>
                  <a:lnTo>
                    <a:pt x="407550" y="253850"/>
                  </a:lnTo>
                  <a:lnTo>
                    <a:pt x="392014" y="297315"/>
                  </a:lnTo>
                  <a:lnTo>
                    <a:pt x="367637" y="335657"/>
                  </a:lnTo>
                  <a:lnTo>
                    <a:pt x="335657" y="367637"/>
                  </a:lnTo>
                  <a:lnTo>
                    <a:pt x="297315" y="392014"/>
                  </a:lnTo>
                  <a:lnTo>
                    <a:pt x="253850" y="407550"/>
                  </a:lnTo>
                  <a:lnTo>
                    <a:pt x="206501" y="413003"/>
                  </a:lnTo>
                  <a:lnTo>
                    <a:pt x="159153" y="407550"/>
                  </a:lnTo>
                  <a:lnTo>
                    <a:pt x="115688" y="392014"/>
                  </a:lnTo>
                  <a:lnTo>
                    <a:pt x="77346" y="367637"/>
                  </a:lnTo>
                  <a:lnTo>
                    <a:pt x="45366" y="335657"/>
                  </a:lnTo>
                  <a:lnTo>
                    <a:pt x="20989" y="297315"/>
                  </a:lnTo>
                  <a:lnTo>
                    <a:pt x="5453" y="253850"/>
                  </a:lnTo>
                  <a:lnTo>
                    <a:pt x="0" y="206501"/>
                  </a:lnTo>
                  <a:close/>
                </a:path>
              </a:pathLst>
            </a:custGeom>
            <a:ln w="19812">
              <a:solidFill>
                <a:srgbClr val="5399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983735" y="4905755"/>
              <a:ext cx="184403" cy="185928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4352544" y="4803647"/>
              <a:ext cx="2755900" cy="413384"/>
            </a:xfrm>
            <a:custGeom>
              <a:avLst/>
              <a:gdLst/>
              <a:ahLst/>
              <a:cxnLst/>
              <a:rect l="l" t="t" r="r" b="b"/>
              <a:pathLst>
                <a:path w="2755899" h="413385">
                  <a:moveTo>
                    <a:pt x="2548889" y="0"/>
                  </a:moveTo>
                  <a:lnTo>
                    <a:pt x="206501" y="0"/>
                  </a:ln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3"/>
                  </a:lnTo>
                  <a:lnTo>
                    <a:pt x="2548889" y="413003"/>
                  </a:lnTo>
                  <a:lnTo>
                    <a:pt x="2596238" y="407550"/>
                  </a:lnTo>
                  <a:lnTo>
                    <a:pt x="2639703" y="392014"/>
                  </a:lnTo>
                  <a:lnTo>
                    <a:pt x="2678045" y="367637"/>
                  </a:lnTo>
                  <a:lnTo>
                    <a:pt x="2710025" y="335657"/>
                  </a:lnTo>
                  <a:lnTo>
                    <a:pt x="2734402" y="297315"/>
                  </a:lnTo>
                  <a:lnTo>
                    <a:pt x="2749938" y="253850"/>
                  </a:lnTo>
                  <a:lnTo>
                    <a:pt x="2755391" y="206501"/>
                  </a:lnTo>
                  <a:lnTo>
                    <a:pt x="2749938" y="159153"/>
                  </a:lnTo>
                  <a:lnTo>
                    <a:pt x="2734402" y="115688"/>
                  </a:lnTo>
                  <a:lnTo>
                    <a:pt x="2710025" y="77346"/>
                  </a:lnTo>
                  <a:lnTo>
                    <a:pt x="2678045" y="45366"/>
                  </a:lnTo>
                  <a:lnTo>
                    <a:pt x="2639703" y="20989"/>
                  </a:lnTo>
                  <a:lnTo>
                    <a:pt x="2596238" y="5453"/>
                  </a:lnTo>
                  <a:lnTo>
                    <a:pt x="2548889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591558" y="4851780"/>
              <a:ext cx="1473073" cy="3048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951220" y="4851780"/>
              <a:ext cx="1030414" cy="304800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658368" y="3656076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5" h="413385">
                  <a:moveTo>
                    <a:pt x="206501" y="0"/>
                  </a:move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4"/>
                  </a:lnTo>
                  <a:lnTo>
                    <a:pt x="253850" y="407550"/>
                  </a:lnTo>
                  <a:lnTo>
                    <a:pt x="297315" y="392014"/>
                  </a:lnTo>
                  <a:lnTo>
                    <a:pt x="335657" y="367637"/>
                  </a:lnTo>
                  <a:lnTo>
                    <a:pt x="367637" y="335657"/>
                  </a:lnTo>
                  <a:lnTo>
                    <a:pt x="392014" y="297315"/>
                  </a:lnTo>
                  <a:lnTo>
                    <a:pt x="407550" y="253850"/>
                  </a:lnTo>
                  <a:lnTo>
                    <a:pt x="413003" y="206501"/>
                  </a:lnTo>
                  <a:lnTo>
                    <a:pt x="407550" y="159153"/>
                  </a:lnTo>
                  <a:lnTo>
                    <a:pt x="392014" y="115688"/>
                  </a:lnTo>
                  <a:lnTo>
                    <a:pt x="367637" y="77346"/>
                  </a:lnTo>
                  <a:lnTo>
                    <a:pt x="335657" y="45366"/>
                  </a:lnTo>
                  <a:lnTo>
                    <a:pt x="297315" y="20989"/>
                  </a:lnTo>
                  <a:lnTo>
                    <a:pt x="253850" y="5453"/>
                  </a:lnTo>
                  <a:lnTo>
                    <a:pt x="2065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59130" y="3656838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5" h="413385">
                  <a:moveTo>
                    <a:pt x="0" y="206501"/>
                  </a:moveTo>
                  <a:lnTo>
                    <a:pt x="5453" y="159153"/>
                  </a:lnTo>
                  <a:lnTo>
                    <a:pt x="20989" y="115688"/>
                  </a:lnTo>
                  <a:lnTo>
                    <a:pt x="45366" y="77346"/>
                  </a:lnTo>
                  <a:lnTo>
                    <a:pt x="77346" y="45366"/>
                  </a:lnTo>
                  <a:lnTo>
                    <a:pt x="115688" y="20989"/>
                  </a:lnTo>
                  <a:lnTo>
                    <a:pt x="159153" y="5453"/>
                  </a:lnTo>
                  <a:lnTo>
                    <a:pt x="206501" y="0"/>
                  </a:lnTo>
                  <a:lnTo>
                    <a:pt x="253850" y="5453"/>
                  </a:lnTo>
                  <a:lnTo>
                    <a:pt x="297315" y="20989"/>
                  </a:lnTo>
                  <a:lnTo>
                    <a:pt x="335657" y="45366"/>
                  </a:lnTo>
                  <a:lnTo>
                    <a:pt x="367637" y="77346"/>
                  </a:lnTo>
                  <a:lnTo>
                    <a:pt x="392014" y="115688"/>
                  </a:lnTo>
                  <a:lnTo>
                    <a:pt x="407550" y="159153"/>
                  </a:lnTo>
                  <a:lnTo>
                    <a:pt x="413004" y="206501"/>
                  </a:lnTo>
                  <a:lnTo>
                    <a:pt x="407550" y="253850"/>
                  </a:lnTo>
                  <a:lnTo>
                    <a:pt x="392014" y="297315"/>
                  </a:lnTo>
                  <a:lnTo>
                    <a:pt x="367637" y="335657"/>
                  </a:lnTo>
                  <a:lnTo>
                    <a:pt x="335657" y="367637"/>
                  </a:lnTo>
                  <a:lnTo>
                    <a:pt x="297315" y="392014"/>
                  </a:lnTo>
                  <a:lnTo>
                    <a:pt x="253850" y="407550"/>
                  </a:lnTo>
                  <a:lnTo>
                    <a:pt x="206501" y="413004"/>
                  </a:lnTo>
                  <a:lnTo>
                    <a:pt x="159153" y="407550"/>
                  </a:lnTo>
                  <a:lnTo>
                    <a:pt x="115688" y="392014"/>
                  </a:lnTo>
                  <a:lnTo>
                    <a:pt x="77346" y="367637"/>
                  </a:lnTo>
                  <a:lnTo>
                    <a:pt x="45366" y="335657"/>
                  </a:lnTo>
                  <a:lnTo>
                    <a:pt x="20989" y="297315"/>
                  </a:lnTo>
                  <a:lnTo>
                    <a:pt x="5453" y="253850"/>
                  </a:lnTo>
                  <a:lnTo>
                    <a:pt x="0" y="206501"/>
                  </a:lnTo>
                  <a:close/>
                </a:path>
              </a:pathLst>
            </a:custGeom>
            <a:ln w="19812">
              <a:solidFill>
                <a:srgbClr val="5399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77240" y="3758184"/>
              <a:ext cx="184403" cy="185927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144524" y="3656076"/>
              <a:ext cx="3444240" cy="413384"/>
            </a:xfrm>
            <a:custGeom>
              <a:avLst/>
              <a:gdLst/>
              <a:ahLst/>
              <a:cxnLst/>
              <a:rect l="l" t="t" r="r" b="b"/>
              <a:pathLst>
                <a:path w="3444240" h="413385">
                  <a:moveTo>
                    <a:pt x="3237738" y="0"/>
                  </a:moveTo>
                  <a:lnTo>
                    <a:pt x="206501" y="0"/>
                  </a:ln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4"/>
                  </a:lnTo>
                  <a:lnTo>
                    <a:pt x="3237738" y="413004"/>
                  </a:lnTo>
                  <a:lnTo>
                    <a:pt x="3285086" y="407550"/>
                  </a:lnTo>
                  <a:lnTo>
                    <a:pt x="3328551" y="392014"/>
                  </a:lnTo>
                  <a:lnTo>
                    <a:pt x="3366893" y="367637"/>
                  </a:lnTo>
                  <a:lnTo>
                    <a:pt x="3398873" y="335657"/>
                  </a:lnTo>
                  <a:lnTo>
                    <a:pt x="3423250" y="297315"/>
                  </a:lnTo>
                  <a:lnTo>
                    <a:pt x="3438786" y="253850"/>
                  </a:lnTo>
                  <a:lnTo>
                    <a:pt x="3444240" y="206501"/>
                  </a:lnTo>
                  <a:lnTo>
                    <a:pt x="3438786" y="159153"/>
                  </a:lnTo>
                  <a:lnTo>
                    <a:pt x="3423250" y="115688"/>
                  </a:lnTo>
                  <a:lnTo>
                    <a:pt x="3398873" y="77346"/>
                  </a:lnTo>
                  <a:lnTo>
                    <a:pt x="3366893" y="45366"/>
                  </a:lnTo>
                  <a:lnTo>
                    <a:pt x="3328551" y="20989"/>
                  </a:lnTo>
                  <a:lnTo>
                    <a:pt x="3285086" y="5453"/>
                  </a:lnTo>
                  <a:lnTo>
                    <a:pt x="3237738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895220" y="3703269"/>
              <a:ext cx="2051050" cy="305104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6900671" y="3656076"/>
              <a:ext cx="414655" cy="413384"/>
            </a:xfrm>
            <a:custGeom>
              <a:avLst/>
              <a:gdLst/>
              <a:ahLst/>
              <a:cxnLst/>
              <a:rect l="l" t="t" r="r" b="b"/>
              <a:pathLst>
                <a:path w="414654" h="413385">
                  <a:moveTo>
                    <a:pt x="207263" y="0"/>
                  </a:moveTo>
                  <a:lnTo>
                    <a:pt x="159753" y="5453"/>
                  </a:lnTo>
                  <a:lnTo>
                    <a:pt x="116132" y="20989"/>
                  </a:lnTo>
                  <a:lnTo>
                    <a:pt x="77648" y="45366"/>
                  </a:lnTo>
                  <a:lnTo>
                    <a:pt x="45546" y="77346"/>
                  </a:lnTo>
                  <a:lnTo>
                    <a:pt x="21073" y="115688"/>
                  </a:lnTo>
                  <a:lnTo>
                    <a:pt x="5476" y="159153"/>
                  </a:lnTo>
                  <a:lnTo>
                    <a:pt x="0" y="206501"/>
                  </a:lnTo>
                  <a:lnTo>
                    <a:pt x="5476" y="253850"/>
                  </a:lnTo>
                  <a:lnTo>
                    <a:pt x="21073" y="297315"/>
                  </a:lnTo>
                  <a:lnTo>
                    <a:pt x="45546" y="335657"/>
                  </a:lnTo>
                  <a:lnTo>
                    <a:pt x="77648" y="367637"/>
                  </a:lnTo>
                  <a:lnTo>
                    <a:pt x="116132" y="392014"/>
                  </a:lnTo>
                  <a:lnTo>
                    <a:pt x="159753" y="407550"/>
                  </a:lnTo>
                  <a:lnTo>
                    <a:pt x="207263" y="413004"/>
                  </a:lnTo>
                  <a:lnTo>
                    <a:pt x="254774" y="407550"/>
                  </a:lnTo>
                  <a:lnTo>
                    <a:pt x="298395" y="392014"/>
                  </a:lnTo>
                  <a:lnTo>
                    <a:pt x="336879" y="367637"/>
                  </a:lnTo>
                  <a:lnTo>
                    <a:pt x="368981" y="335657"/>
                  </a:lnTo>
                  <a:lnTo>
                    <a:pt x="393454" y="297315"/>
                  </a:lnTo>
                  <a:lnTo>
                    <a:pt x="409051" y="253850"/>
                  </a:lnTo>
                  <a:lnTo>
                    <a:pt x="414527" y="206501"/>
                  </a:lnTo>
                  <a:lnTo>
                    <a:pt x="409051" y="159153"/>
                  </a:lnTo>
                  <a:lnTo>
                    <a:pt x="393454" y="115688"/>
                  </a:lnTo>
                  <a:lnTo>
                    <a:pt x="368981" y="77346"/>
                  </a:lnTo>
                  <a:lnTo>
                    <a:pt x="336879" y="45366"/>
                  </a:lnTo>
                  <a:lnTo>
                    <a:pt x="298395" y="20989"/>
                  </a:lnTo>
                  <a:lnTo>
                    <a:pt x="254774" y="5453"/>
                  </a:lnTo>
                  <a:lnTo>
                    <a:pt x="2072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901433" y="3656838"/>
              <a:ext cx="414655" cy="413384"/>
            </a:xfrm>
            <a:custGeom>
              <a:avLst/>
              <a:gdLst/>
              <a:ahLst/>
              <a:cxnLst/>
              <a:rect l="l" t="t" r="r" b="b"/>
              <a:pathLst>
                <a:path w="414654" h="413385">
                  <a:moveTo>
                    <a:pt x="0" y="206501"/>
                  </a:moveTo>
                  <a:lnTo>
                    <a:pt x="5476" y="159153"/>
                  </a:lnTo>
                  <a:lnTo>
                    <a:pt x="21073" y="115688"/>
                  </a:lnTo>
                  <a:lnTo>
                    <a:pt x="45546" y="77346"/>
                  </a:lnTo>
                  <a:lnTo>
                    <a:pt x="77648" y="45366"/>
                  </a:lnTo>
                  <a:lnTo>
                    <a:pt x="116132" y="20989"/>
                  </a:lnTo>
                  <a:lnTo>
                    <a:pt x="159753" y="5453"/>
                  </a:lnTo>
                  <a:lnTo>
                    <a:pt x="207264" y="0"/>
                  </a:lnTo>
                  <a:lnTo>
                    <a:pt x="254774" y="5453"/>
                  </a:lnTo>
                  <a:lnTo>
                    <a:pt x="298395" y="20989"/>
                  </a:lnTo>
                  <a:lnTo>
                    <a:pt x="336879" y="45366"/>
                  </a:lnTo>
                  <a:lnTo>
                    <a:pt x="368981" y="77346"/>
                  </a:lnTo>
                  <a:lnTo>
                    <a:pt x="393454" y="115688"/>
                  </a:lnTo>
                  <a:lnTo>
                    <a:pt x="409051" y="159153"/>
                  </a:lnTo>
                  <a:lnTo>
                    <a:pt x="414527" y="206501"/>
                  </a:lnTo>
                  <a:lnTo>
                    <a:pt x="409051" y="253850"/>
                  </a:lnTo>
                  <a:lnTo>
                    <a:pt x="393454" y="297315"/>
                  </a:lnTo>
                  <a:lnTo>
                    <a:pt x="368981" y="335657"/>
                  </a:lnTo>
                  <a:lnTo>
                    <a:pt x="336879" y="367637"/>
                  </a:lnTo>
                  <a:lnTo>
                    <a:pt x="298395" y="392014"/>
                  </a:lnTo>
                  <a:lnTo>
                    <a:pt x="254774" y="407550"/>
                  </a:lnTo>
                  <a:lnTo>
                    <a:pt x="207264" y="413004"/>
                  </a:lnTo>
                  <a:lnTo>
                    <a:pt x="159753" y="407550"/>
                  </a:lnTo>
                  <a:lnTo>
                    <a:pt x="116132" y="392014"/>
                  </a:lnTo>
                  <a:lnTo>
                    <a:pt x="77648" y="367637"/>
                  </a:lnTo>
                  <a:lnTo>
                    <a:pt x="45546" y="335657"/>
                  </a:lnTo>
                  <a:lnTo>
                    <a:pt x="21073" y="297315"/>
                  </a:lnTo>
                  <a:lnTo>
                    <a:pt x="5476" y="253850"/>
                  </a:lnTo>
                  <a:lnTo>
                    <a:pt x="0" y="206501"/>
                  </a:lnTo>
                  <a:close/>
                </a:path>
              </a:pathLst>
            </a:custGeom>
            <a:ln w="19812">
              <a:solidFill>
                <a:srgbClr val="5399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019543" y="3758184"/>
              <a:ext cx="184403" cy="185927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7386828" y="3656076"/>
              <a:ext cx="3444240" cy="413384"/>
            </a:xfrm>
            <a:custGeom>
              <a:avLst/>
              <a:gdLst/>
              <a:ahLst/>
              <a:cxnLst/>
              <a:rect l="l" t="t" r="r" b="b"/>
              <a:pathLst>
                <a:path w="3444239" h="413385">
                  <a:moveTo>
                    <a:pt x="3237738" y="0"/>
                  </a:moveTo>
                  <a:lnTo>
                    <a:pt x="206501" y="0"/>
                  </a:ln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4"/>
                  </a:lnTo>
                  <a:lnTo>
                    <a:pt x="3237738" y="413004"/>
                  </a:lnTo>
                  <a:lnTo>
                    <a:pt x="3285086" y="407550"/>
                  </a:lnTo>
                  <a:lnTo>
                    <a:pt x="3328551" y="392014"/>
                  </a:lnTo>
                  <a:lnTo>
                    <a:pt x="3366893" y="367637"/>
                  </a:lnTo>
                  <a:lnTo>
                    <a:pt x="3398873" y="335657"/>
                  </a:lnTo>
                  <a:lnTo>
                    <a:pt x="3423250" y="297315"/>
                  </a:lnTo>
                  <a:lnTo>
                    <a:pt x="3438786" y="253850"/>
                  </a:lnTo>
                  <a:lnTo>
                    <a:pt x="3444240" y="206501"/>
                  </a:lnTo>
                  <a:lnTo>
                    <a:pt x="3438786" y="159153"/>
                  </a:lnTo>
                  <a:lnTo>
                    <a:pt x="3423250" y="115688"/>
                  </a:lnTo>
                  <a:lnTo>
                    <a:pt x="3398873" y="77346"/>
                  </a:lnTo>
                  <a:lnTo>
                    <a:pt x="3366893" y="45366"/>
                  </a:lnTo>
                  <a:lnTo>
                    <a:pt x="3328551" y="20989"/>
                  </a:lnTo>
                  <a:lnTo>
                    <a:pt x="3285086" y="5453"/>
                  </a:lnTo>
                  <a:lnTo>
                    <a:pt x="3237738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760461" y="3703269"/>
              <a:ext cx="2810129" cy="305104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8160257" y="2326385"/>
              <a:ext cx="861060" cy="861060"/>
            </a:xfrm>
            <a:custGeom>
              <a:avLst/>
              <a:gdLst/>
              <a:ahLst/>
              <a:cxnLst/>
              <a:rect l="l" t="t" r="r" b="b"/>
              <a:pathLst>
                <a:path w="861059" h="861060">
                  <a:moveTo>
                    <a:pt x="430530" y="0"/>
                  </a:moveTo>
                  <a:lnTo>
                    <a:pt x="383624" y="2526"/>
                  </a:lnTo>
                  <a:lnTo>
                    <a:pt x="338180" y="9931"/>
                  </a:lnTo>
                  <a:lnTo>
                    <a:pt x="294461" y="21951"/>
                  </a:lnTo>
                  <a:lnTo>
                    <a:pt x="252729" y="38324"/>
                  </a:lnTo>
                  <a:lnTo>
                    <a:pt x="213247" y="58786"/>
                  </a:lnTo>
                  <a:lnTo>
                    <a:pt x="176278" y="83076"/>
                  </a:lnTo>
                  <a:lnTo>
                    <a:pt x="142084" y="110929"/>
                  </a:lnTo>
                  <a:lnTo>
                    <a:pt x="110929" y="142084"/>
                  </a:lnTo>
                  <a:lnTo>
                    <a:pt x="83076" y="176278"/>
                  </a:lnTo>
                  <a:lnTo>
                    <a:pt x="58786" y="213247"/>
                  </a:lnTo>
                  <a:lnTo>
                    <a:pt x="38324" y="252729"/>
                  </a:lnTo>
                  <a:lnTo>
                    <a:pt x="21951" y="294461"/>
                  </a:lnTo>
                  <a:lnTo>
                    <a:pt x="9931" y="338180"/>
                  </a:lnTo>
                  <a:lnTo>
                    <a:pt x="2526" y="383624"/>
                  </a:lnTo>
                  <a:lnTo>
                    <a:pt x="0" y="430529"/>
                  </a:lnTo>
                  <a:lnTo>
                    <a:pt x="2526" y="477435"/>
                  </a:lnTo>
                  <a:lnTo>
                    <a:pt x="9931" y="522879"/>
                  </a:lnTo>
                  <a:lnTo>
                    <a:pt x="21951" y="566598"/>
                  </a:lnTo>
                  <a:lnTo>
                    <a:pt x="38324" y="608330"/>
                  </a:lnTo>
                  <a:lnTo>
                    <a:pt x="58786" y="647812"/>
                  </a:lnTo>
                  <a:lnTo>
                    <a:pt x="83076" y="684781"/>
                  </a:lnTo>
                  <a:lnTo>
                    <a:pt x="110929" y="718975"/>
                  </a:lnTo>
                  <a:lnTo>
                    <a:pt x="142084" y="750130"/>
                  </a:lnTo>
                  <a:lnTo>
                    <a:pt x="176278" y="777983"/>
                  </a:lnTo>
                  <a:lnTo>
                    <a:pt x="213247" y="802273"/>
                  </a:lnTo>
                  <a:lnTo>
                    <a:pt x="252729" y="822735"/>
                  </a:lnTo>
                  <a:lnTo>
                    <a:pt x="294461" y="839108"/>
                  </a:lnTo>
                  <a:lnTo>
                    <a:pt x="338180" y="851128"/>
                  </a:lnTo>
                  <a:lnTo>
                    <a:pt x="383624" y="858533"/>
                  </a:lnTo>
                  <a:lnTo>
                    <a:pt x="430530" y="861060"/>
                  </a:lnTo>
                  <a:lnTo>
                    <a:pt x="477435" y="858533"/>
                  </a:lnTo>
                  <a:lnTo>
                    <a:pt x="522879" y="851128"/>
                  </a:lnTo>
                  <a:lnTo>
                    <a:pt x="566598" y="839108"/>
                  </a:lnTo>
                  <a:lnTo>
                    <a:pt x="608330" y="822735"/>
                  </a:lnTo>
                  <a:lnTo>
                    <a:pt x="647812" y="802273"/>
                  </a:lnTo>
                  <a:lnTo>
                    <a:pt x="684781" y="777983"/>
                  </a:lnTo>
                  <a:lnTo>
                    <a:pt x="718975" y="750130"/>
                  </a:lnTo>
                  <a:lnTo>
                    <a:pt x="750130" y="718975"/>
                  </a:lnTo>
                  <a:lnTo>
                    <a:pt x="777983" y="684781"/>
                  </a:lnTo>
                  <a:lnTo>
                    <a:pt x="802273" y="647812"/>
                  </a:lnTo>
                  <a:lnTo>
                    <a:pt x="822735" y="608330"/>
                  </a:lnTo>
                  <a:lnTo>
                    <a:pt x="839108" y="566598"/>
                  </a:lnTo>
                  <a:lnTo>
                    <a:pt x="851128" y="522879"/>
                  </a:lnTo>
                  <a:lnTo>
                    <a:pt x="858533" y="477435"/>
                  </a:lnTo>
                  <a:lnTo>
                    <a:pt x="861060" y="430529"/>
                  </a:lnTo>
                  <a:lnTo>
                    <a:pt x="858533" y="383624"/>
                  </a:lnTo>
                  <a:lnTo>
                    <a:pt x="851128" y="338180"/>
                  </a:lnTo>
                  <a:lnTo>
                    <a:pt x="839108" y="294461"/>
                  </a:lnTo>
                  <a:lnTo>
                    <a:pt x="822735" y="252729"/>
                  </a:lnTo>
                  <a:lnTo>
                    <a:pt x="802273" y="213247"/>
                  </a:lnTo>
                  <a:lnTo>
                    <a:pt x="777983" y="176278"/>
                  </a:lnTo>
                  <a:lnTo>
                    <a:pt x="750130" y="142084"/>
                  </a:lnTo>
                  <a:lnTo>
                    <a:pt x="718975" y="110929"/>
                  </a:lnTo>
                  <a:lnTo>
                    <a:pt x="684781" y="83076"/>
                  </a:lnTo>
                  <a:lnTo>
                    <a:pt x="647812" y="58786"/>
                  </a:lnTo>
                  <a:lnTo>
                    <a:pt x="608330" y="38324"/>
                  </a:lnTo>
                  <a:lnTo>
                    <a:pt x="566598" y="21951"/>
                  </a:lnTo>
                  <a:lnTo>
                    <a:pt x="522879" y="9931"/>
                  </a:lnTo>
                  <a:lnTo>
                    <a:pt x="477435" y="2526"/>
                  </a:lnTo>
                  <a:lnTo>
                    <a:pt x="4305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160257" y="2326385"/>
              <a:ext cx="861060" cy="861060"/>
            </a:xfrm>
            <a:custGeom>
              <a:avLst/>
              <a:gdLst/>
              <a:ahLst/>
              <a:cxnLst/>
              <a:rect l="l" t="t" r="r" b="b"/>
              <a:pathLst>
                <a:path w="861059" h="861060">
                  <a:moveTo>
                    <a:pt x="0" y="430529"/>
                  </a:moveTo>
                  <a:lnTo>
                    <a:pt x="2526" y="383624"/>
                  </a:lnTo>
                  <a:lnTo>
                    <a:pt x="9931" y="338180"/>
                  </a:lnTo>
                  <a:lnTo>
                    <a:pt x="21951" y="294461"/>
                  </a:lnTo>
                  <a:lnTo>
                    <a:pt x="38324" y="252729"/>
                  </a:lnTo>
                  <a:lnTo>
                    <a:pt x="58786" y="213247"/>
                  </a:lnTo>
                  <a:lnTo>
                    <a:pt x="83076" y="176278"/>
                  </a:lnTo>
                  <a:lnTo>
                    <a:pt x="110929" y="142084"/>
                  </a:lnTo>
                  <a:lnTo>
                    <a:pt x="142084" y="110929"/>
                  </a:lnTo>
                  <a:lnTo>
                    <a:pt x="176278" y="83076"/>
                  </a:lnTo>
                  <a:lnTo>
                    <a:pt x="213247" y="58786"/>
                  </a:lnTo>
                  <a:lnTo>
                    <a:pt x="252729" y="38324"/>
                  </a:lnTo>
                  <a:lnTo>
                    <a:pt x="294461" y="21951"/>
                  </a:lnTo>
                  <a:lnTo>
                    <a:pt x="338180" y="9931"/>
                  </a:lnTo>
                  <a:lnTo>
                    <a:pt x="383624" y="2526"/>
                  </a:lnTo>
                  <a:lnTo>
                    <a:pt x="430530" y="0"/>
                  </a:lnTo>
                  <a:lnTo>
                    <a:pt x="477435" y="2526"/>
                  </a:lnTo>
                  <a:lnTo>
                    <a:pt x="522879" y="9931"/>
                  </a:lnTo>
                  <a:lnTo>
                    <a:pt x="566598" y="21951"/>
                  </a:lnTo>
                  <a:lnTo>
                    <a:pt x="608330" y="38324"/>
                  </a:lnTo>
                  <a:lnTo>
                    <a:pt x="647812" y="58786"/>
                  </a:lnTo>
                  <a:lnTo>
                    <a:pt x="684781" y="83076"/>
                  </a:lnTo>
                  <a:lnTo>
                    <a:pt x="718975" y="110929"/>
                  </a:lnTo>
                  <a:lnTo>
                    <a:pt x="750130" y="142084"/>
                  </a:lnTo>
                  <a:lnTo>
                    <a:pt x="777983" y="176278"/>
                  </a:lnTo>
                  <a:lnTo>
                    <a:pt x="802273" y="213247"/>
                  </a:lnTo>
                  <a:lnTo>
                    <a:pt x="822735" y="252729"/>
                  </a:lnTo>
                  <a:lnTo>
                    <a:pt x="839108" y="294461"/>
                  </a:lnTo>
                  <a:lnTo>
                    <a:pt x="851128" y="338180"/>
                  </a:lnTo>
                  <a:lnTo>
                    <a:pt x="858533" y="383624"/>
                  </a:lnTo>
                  <a:lnTo>
                    <a:pt x="861060" y="430529"/>
                  </a:lnTo>
                  <a:lnTo>
                    <a:pt x="858533" y="477435"/>
                  </a:lnTo>
                  <a:lnTo>
                    <a:pt x="851128" y="522879"/>
                  </a:lnTo>
                  <a:lnTo>
                    <a:pt x="839108" y="566598"/>
                  </a:lnTo>
                  <a:lnTo>
                    <a:pt x="822735" y="608330"/>
                  </a:lnTo>
                  <a:lnTo>
                    <a:pt x="802273" y="647812"/>
                  </a:lnTo>
                  <a:lnTo>
                    <a:pt x="777983" y="684781"/>
                  </a:lnTo>
                  <a:lnTo>
                    <a:pt x="750130" y="718975"/>
                  </a:lnTo>
                  <a:lnTo>
                    <a:pt x="718975" y="750130"/>
                  </a:lnTo>
                  <a:lnTo>
                    <a:pt x="684781" y="777983"/>
                  </a:lnTo>
                  <a:lnTo>
                    <a:pt x="647812" y="802273"/>
                  </a:lnTo>
                  <a:lnTo>
                    <a:pt x="608330" y="822735"/>
                  </a:lnTo>
                  <a:lnTo>
                    <a:pt x="566598" y="839108"/>
                  </a:lnTo>
                  <a:lnTo>
                    <a:pt x="522879" y="851128"/>
                  </a:lnTo>
                  <a:lnTo>
                    <a:pt x="477435" y="858533"/>
                  </a:lnTo>
                  <a:lnTo>
                    <a:pt x="430530" y="861060"/>
                  </a:lnTo>
                  <a:lnTo>
                    <a:pt x="383624" y="858533"/>
                  </a:lnTo>
                  <a:lnTo>
                    <a:pt x="338180" y="851128"/>
                  </a:lnTo>
                  <a:lnTo>
                    <a:pt x="294461" y="839108"/>
                  </a:lnTo>
                  <a:lnTo>
                    <a:pt x="252729" y="822735"/>
                  </a:lnTo>
                  <a:lnTo>
                    <a:pt x="213247" y="802273"/>
                  </a:lnTo>
                  <a:lnTo>
                    <a:pt x="176278" y="777983"/>
                  </a:lnTo>
                  <a:lnTo>
                    <a:pt x="142084" y="750130"/>
                  </a:lnTo>
                  <a:lnTo>
                    <a:pt x="110929" y="718975"/>
                  </a:lnTo>
                  <a:lnTo>
                    <a:pt x="83076" y="684781"/>
                  </a:lnTo>
                  <a:lnTo>
                    <a:pt x="58786" y="647812"/>
                  </a:lnTo>
                  <a:lnTo>
                    <a:pt x="38324" y="608330"/>
                  </a:lnTo>
                  <a:lnTo>
                    <a:pt x="21951" y="566598"/>
                  </a:lnTo>
                  <a:lnTo>
                    <a:pt x="9931" y="522879"/>
                  </a:lnTo>
                  <a:lnTo>
                    <a:pt x="2526" y="477435"/>
                  </a:lnTo>
                  <a:lnTo>
                    <a:pt x="0" y="430529"/>
                  </a:lnTo>
                  <a:close/>
                </a:path>
              </a:pathLst>
            </a:custGeom>
            <a:ln w="19812">
              <a:solidFill>
                <a:srgbClr val="62A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331707" y="2497835"/>
              <a:ext cx="516635" cy="516636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9269730" y="2326385"/>
              <a:ext cx="861060" cy="861060"/>
            </a:xfrm>
            <a:custGeom>
              <a:avLst/>
              <a:gdLst/>
              <a:ahLst/>
              <a:cxnLst/>
              <a:rect l="l" t="t" r="r" b="b"/>
              <a:pathLst>
                <a:path w="861059" h="861060">
                  <a:moveTo>
                    <a:pt x="430529" y="0"/>
                  </a:moveTo>
                  <a:lnTo>
                    <a:pt x="383624" y="2526"/>
                  </a:lnTo>
                  <a:lnTo>
                    <a:pt x="338180" y="9931"/>
                  </a:lnTo>
                  <a:lnTo>
                    <a:pt x="294461" y="21951"/>
                  </a:lnTo>
                  <a:lnTo>
                    <a:pt x="252729" y="38324"/>
                  </a:lnTo>
                  <a:lnTo>
                    <a:pt x="213247" y="58786"/>
                  </a:lnTo>
                  <a:lnTo>
                    <a:pt x="176278" y="83076"/>
                  </a:lnTo>
                  <a:lnTo>
                    <a:pt x="142084" y="110929"/>
                  </a:lnTo>
                  <a:lnTo>
                    <a:pt x="110929" y="142084"/>
                  </a:lnTo>
                  <a:lnTo>
                    <a:pt x="83076" y="176278"/>
                  </a:lnTo>
                  <a:lnTo>
                    <a:pt x="58786" y="213247"/>
                  </a:lnTo>
                  <a:lnTo>
                    <a:pt x="38324" y="252729"/>
                  </a:lnTo>
                  <a:lnTo>
                    <a:pt x="21951" y="294461"/>
                  </a:lnTo>
                  <a:lnTo>
                    <a:pt x="9931" y="338180"/>
                  </a:lnTo>
                  <a:lnTo>
                    <a:pt x="2526" y="383624"/>
                  </a:lnTo>
                  <a:lnTo>
                    <a:pt x="0" y="430529"/>
                  </a:lnTo>
                  <a:lnTo>
                    <a:pt x="2526" y="477435"/>
                  </a:lnTo>
                  <a:lnTo>
                    <a:pt x="9931" y="522879"/>
                  </a:lnTo>
                  <a:lnTo>
                    <a:pt x="21951" y="566598"/>
                  </a:lnTo>
                  <a:lnTo>
                    <a:pt x="38324" y="608330"/>
                  </a:lnTo>
                  <a:lnTo>
                    <a:pt x="58786" y="647812"/>
                  </a:lnTo>
                  <a:lnTo>
                    <a:pt x="83076" y="684781"/>
                  </a:lnTo>
                  <a:lnTo>
                    <a:pt x="110929" y="718975"/>
                  </a:lnTo>
                  <a:lnTo>
                    <a:pt x="142084" y="750130"/>
                  </a:lnTo>
                  <a:lnTo>
                    <a:pt x="176278" y="777983"/>
                  </a:lnTo>
                  <a:lnTo>
                    <a:pt x="213247" y="802273"/>
                  </a:lnTo>
                  <a:lnTo>
                    <a:pt x="252729" y="822735"/>
                  </a:lnTo>
                  <a:lnTo>
                    <a:pt x="294461" y="839108"/>
                  </a:lnTo>
                  <a:lnTo>
                    <a:pt x="338180" y="851128"/>
                  </a:lnTo>
                  <a:lnTo>
                    <a:pt x="383624" y="858533"/>
                  </a:lnTo>
                  <a:lnTo>
                    <a:pt x="430529" y="861060"/>
                  </a:lnTo>
                  <a:lnTo>
                    <a:pt x="477435" y="858533"/>
                  </a:lnTo>
                  <a:lnTo>
                    <a:pt x="522879" y="851128"/>
                  </a:lnTo>
                  <a:lnTo>
                    <a:pt x="566598" y="839108"/>
                  </a:lnTo>
                  <a:lnTo>
                    <a:pt x="608330" y="822735"/>
                  </a:lnTo>
                  <a:lnTo>
                    <a:pt x="647812" y="802273"/>
                  </a:lnTo>
                  <a:lnTo>
                    <a:pt x="684781" y="777983"/>
                  </a:lnTo>
                  <a:lnTo>
                    <a:pt x="718975" y="750130"/>
                  </a:lnTo>
                  <a:lnTo>
                    <a:pt x="750130" y="718975"/>
                  </a:lnTo>
                  <a:lnTo>
                    <a:pt x="777983" y="684781"/>
                  </a:lnTo>
                  <a:lnTo>
                    <a:pt x="802273" y="647812"/>
                  </a:lnTo>
                  <a:lnTo>
                    <a:pt x="822735" y="608330"/>
                  </a:lnTo>
                  <a:lnTo>
                    <a:pt x="839108" y="566598"/>
                  </a:lnTo>
                  <a:lnTo>
                    <a:pt x="851128" y="522879"/>
                  </a:lnTo>
                  <a:lnTo>
                    <a:pt x="858533" y="477435"/>
                  </a:lnTo>
                  <a:lnTo>
                    <a:pt x="861060" y="430529"/>
                  </a:lnTo>
                  <a:lnTo>
                    <a:pt x="858533" y="383624"/>
                  </a:lnTo>
                  <a:lnTo>
                    <a:pt x="851128" y="338180"/>
                  </a:lnTo>
                  <a:lnTo>
                    <a:pt x="839108" y="294461"/>
                  </a:lnTo>
                  <a:lnTo>
                    <a:pt x="822735" y="252729"/>
                  </a:lnTo>
                  <a:lnTo>
                    <a:pt x="802273" y="213247"/>
                  </a:lnTo>
                  <a:lnTo>
                    <a:pt x="777983" y="176278"/>
                  </a:lnTo>
                  <a:lnTo>
                    <a:pt x="750130" y="142084"/>
                  </a:lnTo>
                  <a:lnTo>
                    <a:pt x="718975" y="110929"/>
                  </a:lnTo>
                  <a:lnTo>
                    <a:pt x="684781" y="83076"/>
                  </a:lnTo>
                  <a:lnTo>
                    <a:pt x="647812" y="58786"/>
                  </a:lnTo>
                  <a:lnTo>
                    <a:pt x="608330" y="38324"/>
                  </a:lnTo>
                  <a:lnTo>
                    <a:pt x="566598" y="21951"/>
                  </a:lnTo>
                  <a:lnTo>
                    <a:pt x="522879" y="9931"/>
                  </a:lnTo>
                  <a:lnTo>
                    <a:pt x="477435" y="2526"/>
                  </a:lnTo>
                  <a:lnTo>
                    <a:pt x="4305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269730" y="2326385"/>
              <a:ext cx="861060" cy="861060"/>
            </a:xfrm>
            <a:custGeom>
              <a:avLst/>
              <a:gdLst/>
              <a:ahLst/>
              <a:cxnLst/>
              <a:rect l="l" t="t" r="r" b="b"/>
              <a:pathLst>
                <a:path w="861059" h="861060">
                  <a:moveTo>
                    <a:pt x="0" y="430529"/>
                  </a:moveTo>
                  <a:lnTo>
                    <a:pt x="2526" y="383624"/>
                  </a:lnTo>
                  <a:lnTo>
                    <a:pt x="9931" y="338180"/>
                  </a:lnTo>
                  <a:lnTo>
                    <a:pt x="21951" y="294461"/>
                  </a:lnTo>
                  <a:lnTo>
                    <a:pt x="38324" y="252729"/>
                  </a:lnTo>
                  <a:lnTo>
                    <a:pt x="58786" y="213247"/>
                  </a:lnTo>
                  <a:lnTo>
                    <a:pt x="83076" y="176278"/>
                  </a:lnTo>
                  <a:lnTo>
                    <a:pt x="110929" y="142084"/>
                  </a:lnTo>
                  <a:lnTo>
                    <a:pt x="142084" y="110929"/>
                  </a:lnTo>
                  <a:lnTo>
                    <a:pt x="176278" y="83076"/>
                  </a:lnTo>
                  <a:lnTo>
                    <a:pt x="213247" y="58786"/>
                  </a:lnTo>
                  <a:lnTo>
                    <a:pt x="252729" y="38324"/>
                  </a:lnTo>
                  <a:lnTo>
                    <a:pt x="294461" y="21951"/>
                  </a:lnTo>
                  <a:lnTo>
                    <a:pt x="338180" y="9931"/>
                  </a:lnTo>
                  <a:lnTo>
                    <a:pt x="383624" y="2526"/>
                  </a:lnTo>
                  <a:lnTo>
                    <a:pt x="430529" y="0"/>
                  </a:lnTo>
                  <a:lnTo>
                    <a:pt x="477435" y="2526"/>
                  </a:lnTo>
                  <a:lnTo>
                    <a:pt x="522879" y="9931"/>
                  </a:lnTo>
                  <a:lnTo>
                    <a:pt x="566598" y="21951"/>
                  </a:lnTo>
                  <a:lnTo>
                    <a:pt x="608330" y="38324"/>
                  </a:lnTo>
                  <a:lnTo>
                    <a:pt x="647812" y="58786"/>
                  </a:lnTo>
                  <a:lnTo>
                    <a:pt x="684781" y="83076"/>
                  </a:lnTo>
                  <a:lnTo>
                    <a:pt x="718975" y="110929"/>
                  </a:lnTo>
                  <a:lnTo>
                    <a:pt x="750130" y="142084"/>
                  </a:lnTo>
                  <a:lnTo>
                    <a:pt x="777983" y="176278"/>
                  </a:lnTo>
                  <a:lnTo>
                    <a:pt x="802273" y="213247"/>
                  </a:lnTo>
                  <a:lnTo>
                    <a:pt x="822735" y="252729"/>
                  </a:lnTo>
                  <a:lnTo>
                    <a:pt x="839108" y="294461"/>
                  </a:lnTo>
                  <a:lnTo>
                    <a:pt x="851128" y="338180"/>
                  </a:lnTo>
                  <a:lnTo>
                    <a:pt x="858533" y="383624"/>
                  </a:lnTo>
                  <a:lnTo>
                    <a:pt x="861060" y="430529"/>
                  </a:lnTo>
                  <a:lnTo>
                    <a:pt x="858533" y="477435"/>
                  </a:lnTo>
                  <a:lnTo>
                    <a:pt x="851128" y="522879"/>
                  </a:lnTo>
                  <a:lnTo>
                    <a:pt x="839108" y="566598"/>
                  </a:lnTo>
                  <a:lnTo>
                    <a:pt x="822735" y="608330"/>
                  </a:lnTo>
                  <a:lnTo>
                    <a:pt x="802273" y="647812"/>
                  </a:lnTo>
                  <a:lnTo>
                    <a:pt x="777983" y="684781"/>
                  </a:lnTo>
                  <a:lnTo>
                    <a:pt x="750130" y="718975"/>
                  </a:lnTo>
                  <a:lnTo>
                    <a:pt x="718975" y="750130"/>
                  </a:lnTo>
                  <a:lnTo>
                    <a:pt x="684781" y="777983"/>
                  </a:lnTo>
                  <a:lnTo>
                    <a:pt x="647812" y="802273"/>
                  </a:lnTo>
                  <a:lnTo>
                    <a:pt x="608330" y="822735"/>
                  </a:lnTo>
                  <a:lnTo>
                    <a:pt x="566598" y="839108"/>
                  </a:lnTo>
                  <a:lnTo>
                    <a:pt x="522879" y="851128"/>
                  </a:lnTo>
                  <a:lnTo>
                    <a:pt x="477435" y="858533"/>
                  </a:lnTo>
                  <a:lnTo>
                    <a:pt x="430529" y="861060"/>
                  </a:lnTo>
                  <a:lnTo>
                    <a:pt x="383624" y="858533"/>
                  </a:lnTo>
                  <a:lnTo>
                    <a:pt x="338180" y="851128"/>
                  </a:lnTo>
                  <a:lnTo>
                    <a:pt x="294461" y="839108"/>
                  </a:lnTo>
                  <a:lnTo>
                    <a:pt x="252729" y="822735"/>
                  </a:lnTo>
                  <a:lnTo>
                    <a:pt x="213247" y="802273"/>
                  </a:lnTo>
                  <a:lnTo>
                    <a:pt x="176278" y="777983"/>
                  </a:lnTo>
                  <a:lnTo>
                    <a:pt x="142084" y="750130"/>
                  </a:lnTo>
                  <a:lnTo>
                    <a:pt x="110929" y="718975"/>
                  </a:lnTo>
                  <a:lnTo>
                    <a:pt x="83076" y="684781"/>
                  </a:lnTo>
                  <a:lnTo>
                    <a:pt x="58786" y="647812"/>
                  </a:lnTo>
                  <a:lnTo>
                    <a:pt x="38324" y="608330"/>
                  </a:lnTo>
                  <a:lnTo>
                    <a:pt x="21951" y="566598"/>
                  </a:lnTo>
                  <a:lnTo>
                    <a:pt x="9931" y="522879"/>
                  </a:lnTo>
                  <a:lnTo>
                    <a:pt x="2526" y="477435"/>
                  </a:lnTo>
                  <a:lnTo>
                    <a:pt x="0" y="430529"/>
                  </a:lnTo>
                  <a:close/>
                </a:path>
              </a:pathLst>
            </a:custGeom>
            <a:ln w="19812">
              <a:solidFill>
                <a:srgbClr val="62A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378695" y="2497835"/>
              <a:ext cx="641603" cy="516636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825495" y="2316479"/>
              <a:ext cx="1200911" cy="880871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809749" y="2337054"/>
              <a:ext cx="861060" cy="861060"/>
            </a:xfrm>
            <a:custGeom>
              <a:avLst/>
              <a:gdLst/>
              <a:ahLst/>
              <a:cxnLst/>
              <a:rect l="l" t="t" r="r" b="b"/>
              <a:pathLst>
                <a:path w="861060" h="861060">
                  <a:moveTo>
                    <a:pt x="430530" y="0"/>
                  </a:moveTo>
                  <a:lnTo>
                    <a:pt x="383624" y="2526"/>
                  </a:lnTo>
                  <a:lnTo>
                    <a:pt x="338180" y="9931"/>
                  </a:lnTo>
                  <a:lnTo>
                    <a:pt x="294461" y="21951"/>
                  </a:lnTo>
                  <a:lnTo>
                    <a:pt x="252729" y="38324"/>
                  </a:lnTo>
                  <a:lnTo>
                    <a:pt x="213247" y="58786"/>
                  </a:lnTo>
                  <a:lnTo>
                    <a:pt x="176278" y="83076"/>
                  </a:lnTo>
                  <a:lnTo>
                    <a:pt x="142084" y="110929"/>
                  </a:lnTo>
                  <a:lnTo>
                    <a:pt x="110929" y="142084"/>
                  </a:lnTo>
                  <a:lnTo>
                    <a:pt x="83076" y="176278"/>
                  </a:lnTo>
                  <a:lnTo>
                    <a:pt x="58786" y="213247"/>
                  </a:lnTo>
                  <a:lnTo>
                    <a:pt x="38324" y="252729"/>
                  </a:lnTo>
                  <a:lnTo>
                    <a:pt x="21951" y="294461"/>
                  </a:lnTo>
                  <a:lnTo>
                    <a:pt x="9931" y="338180"/>
                  </a:lnTo>
                  <a:lnTo>
                    <a:pt x="2526" y="383624"/>
                  </a:lnTo>
                  <a:lnTo>
                    <a:pt x="0" y="430530"/>
                  </a:lnTo>
                  <a:lnTo>
                    <a:pt x="2526" y="477435"/>
                  </a:lnTo>
                  <a:lnTo>
                    <a:pt x="9931" y="522879"/>
                  </a:lnTo>
                  <a:lnTo>
                    <a:pt x="21951" y="566598"/>
                  </a:lnTo>
                  <a:lnTo>
                    <a:pt x="38324" y="608330"/>
                  </a:lnTo>
                  <a:lnTo>
                    <a:pt x="58786" y="647812"/>
                  </a:lnTo>
                  <a:lnTo>
                    <a:pt x="83076" y="684781"/>
                  </a:lnTo>
                  <a:lnTo>
                    <a:pt x="110929" y="718975"/>
                  </a:lnTo>
                  <a:lnTo>
                    <a:pt x="142084" y="750130"/>
                  </a:lnTo>
                  <a:lnTo>
                    <a:pt x="176278" y="777983"/>
                  </a:lnTo>
                  <a:lnTo>
                    <a:pt x="213247" y="802273"/>
                  </a:lnTo>
                  <a:lnTo>
                    <a:pt x="252729" y="822735"/>
                  </a:lnTo>
                  <a:lnTo>
                    <a:pt x="294461" y="839108"/>
                  </a:lnTo>
                  <a:lnTo>
                    <a:pt x="338180" y="851128"/>
                  </a:lnTo>
                  <a:lnTo>
                    <a:pt x="383624" y="858533"/>
                  </a:lnTo>
                  <a:lnTo>
                    <a:pt x="430530" y="861060"/>
                  </a:lnTo>
                  <a:lnTo>
                    <a:pt x="477435" y="858533"/>
                  </a:lnTo>
                  <a:lnTo>
                    <a:pt x="522879" y="851128"/>
                  </a:lnTo>
                  <a:lnTo>
                    <a:pt x="566598" y="839108"/>
                  </a:lnTo>
                  <a:lnTo>
                    <a:pt x="608330" y="822735"/>
                  </a:lnTo>
                  <a:lnTo>
                    <a:pt x="647812" y="802273"/>
                  </a:lnTo>
                  <a:lnTo>
                    <a:pt x="684781" y="777983"/>
                  </a:lnTo>
                  <a:lnTo>
                    <a:pt x="718975" y="750130"/>
                  </a:lnTo>
                  <a:lnTo>
                    <a:pt x="750130" y="718975"/>
                  </a:lnTo>
                  <a:lnTo>
                    <a:pt x="777983" y="684781"/>
                  </a:lnTo>
                  <a:lnTo>
                    <a:pt x="802273" y="647812"/>
                  </a:lnTo>
                  <a:lnTo>
                    <a:pt x="822735" y="608330"/>
                  </a:lnTo>
                  <a:lnTo>
                    <a:pt x="839108" y="566598"/>
                  </a:lnTo>
                  <a:lnTo>
                    <a:pt x="851128" y="522879"/>
                  </a:lnTo>
                  <a:lnTo>
                    <a:pt x="858533" y="477435"/>
                  </a:lnTo>
                  <a:lnTo>
                    <a:pt x="861060" y="430530"/>
                  </a:lnTo>
                  <a:lnTo>
                    <a:pt x="858533" y="383624"/>
                  </a:lnTo>
                  <a:lnTo>
                    <a:pt x="851128" y="338180"/>
                  </a:lnTo>
                  <a:lnTo>
                    <a:pt x="839108" y="294461"/>
                  </a:lnTo>
                  <a:lnTo>
                    <a:pt x="822735" y="252729"/>
                  </a:lnTo>
                  <a:lnTo>
                    <a:pt x="802273" y="213247"/>
                  </a:lnTo>
                  <a:lnTo>
                    <a:pt x="777983" y="176278"/>
                  </a:lnTo>
                  <a:lnTo>
                    <a:pt x="750130" y="142084"/>
                  </a:lnTo>
                  <a:lnTo>
                    <a:pt x="718975" y="110929"/>
                  </a:lnTo>
                  <a:lnTo>
                    <a:pt x="684781" y="83076"/>
                  </a:lnTo>
                  <a:lnTo>
                    <a:pt x="647812" y="58786"/>
                  </a:lnTo>
                  <a:lnTo>
                    <a:pt x="608330" y="38324"/>
                  </a:lnTo>
                  <a:lnTo>
                    <a:pt x="566598" y="21951"/>
                  </a:lnTo>
                  <a:lnTo>
                    <a:pt x="522879" y="9931"/>
                  </a:lnTo>
                  <a:lnTo>
                    <a:pt x="477435" y="2526"/>
                  </a:lnTo>
                  <a:lnTo>
                    <a:pt x="4305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809749" y="2337054"/>
              <a:ext cx="861060" cy="861060"/>
            </a:xfrm>
            <a:custGeom>
              <a:avLst/>
              <a:gdLst/>
              <a:ahLst/>
              <a:cxnLst/>
              <a:rect l="l" t="t" r="r" b="b"/>
              <a:pathLst>
                <a:path w="861060" h="861060">
                  <a:moveTo>
                    <a:pt x="0" y="430530"/>
                  </a:moveTo>
                  <a:lnTo>
                    <a:pt x="2526" y="383624"/>
                  </a:lnTo>
                  <a:lnTo>
                    <a:pt x="9931" y="338180"/>
                  </a:lnTo>
                  <a:lnTo>
                    <a:pt x="21951" y="294461"/>
                  </a:lnTo>
                  <a:lnTo>
                    <a:pt x="38324" y="252729"/>
                  </a:lnTo>
                  <a:lnTo>
                    <a:pt x="58786" y="213247"/>
                  </a:lnTo>
                  <a:lnTo>
                    <a:pt x="83076" y="176278"/>
                  </a:lnTo>
                  <a:lnTo>
                    <a:pt x="110929" y="142084"/>
                  </a:lnTo>
                  <a:lnTo>
                    <a:pt x="142084" y="110929"/>
                  </a:lnTo>
                  <a:lnTo>
                    <a:pt x="176278" y="83076"/>
                  </a:lnTo>
                  <a:lnTo>
                    <a:pt x="213247" y="58786"/>
                  </a:lnTo>
                  <a:lnTo>
                    <a:pt x="252729" y="38324"/>
                  </a:lnTo>
                  <a:lnTo>
                    <a:pt x="294461" y="21951"/>
                  </a:lnTo>
                  <a:lnTo>
                    <a:pt x="338180" y="9931"/>
                  </a:lnTo>
                  <a:lnTo>
                    <a:pt x="383624" y="2526"/>
                  </a:lnTo>
                  <a:lnTo>
                    <a:pt x="430530" y="0"/>
                  </a:lnTo>
                  <a:lnTo>
                    <a:pt x="477435" y="2526"/>
                  </a:lnTo>
                  <a:lnTo>
                    <a:pt x="522879" y="9931"/>
                  </a:lnTo>
                  <a:lnTo>
                    <a:pt x="566598" y="21951"/>
                  </a:lnTo>
                  <a:lnTo>
                    <a:pt x="608330" y="38324"/>
                  </a:lnTo>
                  <a:lnTo>
                    <a:pt x="647812" y="58786"/>
                  </a:lnTo>
                  <a:lnTo>
                    <a:pt x="684781" y="83076"/>
                  </a:lnTo>
                  <a:lnTo>
                    <a:pt x="718975" y="110929"/>
                  </a:lnTo>
                  <a:lnTo>
                    <a:pt x="750130" y="142084"/>
                  </a:lnTo>
                  <a:lnTo>
                    <a:pt x="777983" y="176278"/>
                  </a:lnTo>
                  <a:lnTo>
                    <a:pt x="802273" y="213247"/>
                  </a:lnTo>
                  <a:lnTo>
                    <a:pt x="822735" y="252729"/>
                  </a:lnTo>
                  <a:lnTo>
                    <a:pt x="839108" y="294461"/>
                  </a:lnTo>
                  <a:lnTo>
                    <a:pt x="851128" y="338180"/>
                  </a:lnTo>
                  <a:lnTo>
                    <a:pt x="858533" y="383624"/>
                  </a:lnTo>
                  <a:lnTo>
                    <a:pt x="861060" y="430530"/>
                  </a:lnTo>
                  <a:lnTo>
                    <a:pt x="858533" y="477435"/>
                  </a:lnTo>
                  <a:lnTo>
                    <a:pt x="851128" y="522879"/>
                  </a:lnTo>
                  <a:lnTo>
                    <a:pt x="839108" y="566598"/>
                  </a:lnTo>
                  <a:lnTo>
                    <a:pt x="822735" y="608330"/>
                  </a:lnTo>
                  <a:lnTo>
                    <a:pt x="802273" y="647812"/>
                  </a:lnTo>
                  <a:lnTo>
                    <a:pt x="777983" y="684781"/>
                  </a:lnTo>
                  <a:lnTo>
                    <a:pt x="750130" y="718975"/>
                  </a:lnTo>
                  <a:lnTo>
                    <a:pt x="718975" y="750130"/>
                  </a:lnTo>
                  <a:lnTo>
                    <a:pt x="684781" y="777983"/>
                  </a:lnTo>
                  <a:lnTo>
                    <a:pt x="647812" y="802273"/>
                  </a:lnTo>
                  <a:lnTo>
                    <a:pt x="608330" y="822735"/>
                  </a:lnTo>
                  <a:lnTo>
                    <a:pt x="566598" y="839108"/>
                  </a:lnTo>
                  <a:lnTo>
                    <a:pt x="522879" y="851128"/>
                  </a:lnTo>
                  <a:lnTo>
                    <a:pt x="477435" y="858533"/>
                  </a:lnTo>
                  <a:lnTo>
                    <a:pt x="430530" y="861060"/>
                  </a:lnTo>
                  <a:lnTo>
                    <a:pt x="383624" y="858533"/>
                  </a:lnTo>
                  <a:lnTo>
                    <a:pt x="338180" y="851128"/>
                  </a:lnTo>
                  <a:lnTo>
                    <a:pt x="294461" y="839108"/>
                  </a:lnTo>
                  <a:lnTo>
                    <a:pt x="252729" y="822735"/>
                  </a:lnTo>
                  <a:lnTo>
                    <a:pt x="213247" y="802273"/>
                  </a:lnTo>
                  <a:lnTo>
                    <a:pt x="176278" y="777983"/>
                  </a:lnTo>
                  <a:lnTo>
                    <a:pt x="142084" y="750130"/>
                  </a:lnTo>
                  <a:lnTo>
                    <a:pt x="110929" y="718975"/>
                  </a:lnTo>
                  <a:lnTo>
                    <a:pt x="83076" y="684781"/>
                  </a:lnTo>
                  <a:lnTo>
                    <a:pt x="58786" y="647812"/>
                  </a:lnTo>
                  <a:lnTo>
                    <a:pt x="38324" y="608330"/>
                  </a:lnTo>
                  <a:lnTo>
                    <a:pt x="21951" y="566598"/>
                  </a:lnTo>
                  <a:lnTo>
                    <a:pt x="9931" y="522879"/>
                  </a:lnTo>
                  <a:lnTo>
                    <a:pt x="2526" y="477435"/>
                  </a:lnTo>
                  <a:lnTo>
                    <a:pt x="0" y="430530"/>
                  </a:lnTo>
                  <a:close/>
                </a:path>
              </a:pathLst>
            </a:custGeom>
            <a:ln w="19812">
              <a:solidFill>
                <a:srgbClr val="62A9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374647" y="2237232"/>
              <a:ext cx="1583436" cy="1135380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658368" y="1263396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5" h="413385">
                  <a:moveTo>
                    <a:pt x="206501" y="0"/>
                  </a:move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3"/>
                  </a:lnTo>
                  <a:lnTo>
                    <a:pt x="253850" y="407550"/>
                  </a:lnTo>
                  <a:lnTo>
                    <a:pt x="297315" y="392014"/>
                  </a:lnTo>
                  <a:lnTo>
                    <a:pt x="335657" y="367637"/>
                  </a:lnTo>
                  <a:lnTo>
                    <a:pt x="367637" y="335657"/>
                  </a:lnTo>
                  <a:lnTo>
                    <a:pt x="392014" y="297315"/>
                  </a:lnTo>
                  <a:lnTo>
                    <a:pt x="407550" y="253850"/>
                  </a:lnTo>
                  <a:lnTo>
                    <a:pt x="413003" y="206501"/>
                  </a:lnTo>
                  <a:lnTo>
                    <a:pt x="407550" y="159153"/>
                  </a:lnTo>
                  <a:lnTo>
                    <a:pt x="392014" y="115688"/>
                  </a:lnTo>
                  <a:lnTo>
                    <a:pt x="367637" y="77346"/>
                  </a:lnTo>
                  <a:lnTo>
                    <a:pt x="335657" y="45366"/>
                  </a:lnTo>
                  <a:lnTo>
                    <a:pt x="297315" y="20989"/>
                  </a:lnTo>
                  <a:lnTo>
                    <a:pt x="253850" y="5453"/>
                  </a:lnTo>
                  <a:lnTo>
                    <a:pt x="2065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59130" y="1264158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5" h="413385">
                  <a:moveTo>
                    <a:pt x="0" y="206501"/>
                  </a:moveTo>
                  <a:lnTo>
                    <a:pt x="5453" y="159153"/>
                  </a:lnTo>
                  <a:lnTo>
                    <a:pt x="20989" y="115688"/>
                  </a:lnTo>
                  <a:lnTo>
                    <a:pt x="45366" y="77346"/>
                  </a:lnTo>
                  <a:lnTo>
                    <a:pt x="77346" y="45366"/>
                  </a:lnTo>
                  <a:lnTo>
                    <a:pt x="115688" y="20989"/>
                  </a:lnTo>
                  <a:lnTo>
                    <a:pt x="159153" y="5453"/>
                  </a:lnTo>
                  <a:lnTo>
                    <a:pt x="206501" y="0"/>
                  </a:lnTo>
                  <a:lnTo>
                    <a:pt x="253850" y="5453"/>
                  </a:lnTo>
                  <a:lnTo>
                    <a:pt x="297315" y="20989"/>
                  </a:lnTo>
                  <a:lnTo>
                    <a:pt x="335657" y="45366"/>
                  </a:lnTo>
                  <a:lnTo>
                    <a:pt x="367637" y="77346"/>
                  </a:lnTo>
                  <a:lnTo>
                    <a:pt x="392014" y="115688"/>
                  </a:lnTo>
                  <a:lnTo>
                    <a:pt x="407550" y="159153"/>
                  </a:lnTo>
                  <a:lnTo>
                    <a:pt x="413004" y="206501"/>
                  </a:lnTo>
                  <a:lnTo>
                    <a:pt x="407550" y="253850"/>
                  </a:lnTo>
                  <a:lnTo>
                    <a:pt x="392014" y="297315"/>
                  </a:lnTo>
                  <a:lnTo>
                    <a:pt x="367637" y="335657"/>
                  </a:lnTo>
                  <a:lnTo>
                    <a:pt x="335657" y="367637"/>
                  </a:lnTo>
                  <a:lnTo>
                    <a:pt x="297315" y="392014"/>
                  </a:lnTo>
                  <a:lnTo>
                    <a:pt x="253850" y="407550"/>
                  </a:lnTo>
                  <a:lnTo>
                    <a:pt x="206501" y="413003"/>
                  </a:lnTo>
                  <a:lnTo>
                    <a:pt x="159153" y="407550"/>
                  </a:lnTo>
                  <a:lnTo>
                    <a:pt x="115688" y="392014"/>
                  </a:lnTo>
                  <a:lnTo>
                    <a:pt x="77346" y="367637"/>
                  </a:lnTo>
                  <a:lnTo>
                    <a:pt x="45366" y="335657"/>
                  </a:lnTo>
                  <a:lnTo>
                    <a:pt x="20989" y="297315"/>
                  </a:lnTo>
                  <a:lnTo>
                    <a:pt x="5453" y="253850"/>
                  </a:lnTo>
                  <a:lnTo>
                    <a:pt x="0" y="206501"/>
                  </a:lnTo>
                  <a:close/>
                </a:path>
              </a:pathLst>
            </a:custGeom>
            <a:ln w="19811">
              <a:solidFill>
                <a:srgbClr val="5399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77240" y="1363980"/>
              <a:ext cx="184403" cy="187451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144524" y="1263396"/>
              <a:ext cx="3444240" cy="413384"/>
            </a:xfrm>
            <a:custGeom>
              <a:avLst/>
              <a:gdLst/>
              <a:ahLst/>
              <a:cxnLst/>
              <a:rect l="l" t="t" r="r" b="b"/>
              <a:pathLst>
                <a:path w="3444240" h="413385">
                  <a:moveTo>
                    <a:pt x="3237738" y="0"/>
                  </a:moveTo>
                  <a:lnTo>
                    <a:pt x="206501" y="0"/>
                  </a:ln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3"/>
                  </a:lnTo>
                  <a:lnTo>
                    <a:pt x="3237738" y="413003"/>
                  </a:lnTo>
                  <a:lnTo>
                    <a:pt x="3285086" y="407550"/>
                  </a:lnTo>
                  <a:lnTo>
                    <a:pt x="3328551" y="392014"/>
                  </a:lnTo>
                  <a:lnTo>
                    <a:pt x="3366893" y="367637"/>
                  </a:lnTo>
                  <a:lnTo>
                    <a:pt x="3398873" y="335657"/>
                  </a:lnTo>
                  <a:lnTo>
                    <a:pt x="3423250" y="297315"/>
                  </a:lnTo>
                  <a:lnTo>
                    <a:pt x="3438786" y="253850"/>
                  </a:lnTo>
                  <a:lnTo>
                    <a:pt x="3444240" y="206501"/>
                  </a:lnTo>
                  <a:lnTo>
                    <a:pt x="3438786" y="159153"/>
                  </a:lnTo>
                  <a:lnTo>
                    <a:pt x="3423250" y="115688"/>
                  </a:lnTo>
                  <a:lnTo>
                    <a:pt x="3398873" y="77346"/>
                  </a:lnTo>
                  <a:lnTo>
                    <a:pt x="3366893" y="45366"/>
                  </a:lnTo>
                  <a:lnTo>
                    <a:pt x="3328551" y="20989"/>
                  </a:lnTo>
                  <a:lnTo>
                    <a:pt x="3285086" y="5453"/>
                  </a:lnTo>
                  <a:lnTo>
                    <a:pt x="3237738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081148" y="1309750"/>
              <a:ext cx="1681861" cy="304800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6900671" y="1263396"/>
              <a:ext cx="414655" cy="413384"/>
            </a:xfrm>
            <a:custGeom>
              <a:avLst/>
              <a:gdLst/>
              <a:ahLst/>
              <a:cxnLst/>
              <a:rect l="l" t="t" r="r" b="b"/>
              <a:pathLst>
                <a:path w="414654" h="413385">
                  <a:moveTo>
                    <a:pt x="207263" y="0"/>
                  </a:moveTo>
                  <a:lnTo>
                    <a:pt x="159753" y="5453"/>
                  </a:lnTo>
                  <a:lnTo>
                    <a:pt x="116132" y="20989"/>
                  </a:lnTo>
                  <a:lnTo>
                    <a:pt x="77648" y="45366"/>
                  </a:lnTo>
                  <a:lnTo>
                    <a:pt x="45546" y="77346"/>
                  </a:lnTo>
                  <a:lnTo>
                    <a:pt x="21073" y="115688"/>
                  </a:lnTo>
                  <a:lnTo>
                    <a:pt x="5476" y="159153"/>
                  </a:lnTo>
                  <a:lnTo>
                    <a:pt x="0" y="206501"/>
                  </a:lnTo>
                  <a:lnTo>
                    <a:pt x="5476" y="253850"/>
                  </a:lnTo>
                  <a:lnTo>
                    <a:pt x="21073" y="297315"/>
                  </a:lnTo>
                  <a:lnTo>
                    <a:pt x="45546" y="335657"/>
                  </a:lnTo>
                  <a:lnTo>
                    <a:pt x="77648" y="367637"/>
                  </a:lnTo>
                  <a:lnTo>
                    <a:pt x="116132" y="392014"/>
                  </a:lnTo>
                  <a:lnTo>
                    <a:pt x="159753" y="407550"/>
                  </a:lnTo>
                  <a:lnTo>
                    <a:pt x="207263" y="413003"/>
                  </a:lnTo>
                  <a:lnTo>
                    <a:pt x="254774" y="407550"/>
                  </a:lnTo>
                  <a:lnTo>
                    <a:pt x="298395" y="392014"/>
                  </a:lnTo>
                  <a:lnTo>
                    <a:pt x="336879" y="367637"/>
                  </a:lnTo>
                  <a:lnTo>
                    <a:pt x="368981" y="335657"/>
                  </a:lnTo>
                  <a:lnTo>
                    <a:pt x="393454" y="297315"/>
                  </a:lnTo>
                  <a:lnTo>
                    <a:pt x="409051" y="253850"/>
                  </a:lnTo>
                  <a:lnTo>
                    <a:pt x="414527" y="206501"/>
                  </a:lnTo>
                  <a:lnTo>
                    <a:pt x="409051" y="159153"/>
                  </a:lnTo>
                  <a:lnTo>
                    <a:pt x="393454" y="115688"/>
                  </a:lnTo>
                  <a:lnTo>
                    <a:pt x="368981" y="77346"/>
                  </a:lnTo>
                  <a:lnTo>
                    <a:pt x="336879" y="45366"/>
                  </a:lnTo>
                  <a:lnTo>
                    <a:pt x="298395" y="20989"/>
                  </a:lnTo>
                  <a:lnTo>
                    <a:pt x="254774" y="5453"/>
                  </a:lnTo>
                  <a:lnTo>
                    <a:pt x="2072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901433" y="1264158"/>
              <a:ext cx="414655" cy="413384"/>
            </a:xfrm>
            <a:custGeom>
              <a:avLst/>
              <a:gdLst/>
              <a:ahLst/>
              <a:cxnLst/>
              <a:rect l="l" t="t" r="r" b="b"/>
              <a:pathLst>
                <a:path w="414654" h="413385">
                  <a:moveTo>
                    <a:pt x="0" y="206501"/>
                  </a:moveTo>
                  <a:lnTo>
                    <a:pt x="5476" y="159153"/>
                  </a:lnTo>
                  <a:lnTo>
                    <a:pt x="21073" y="115688"/>
                  </a:lnTo>
                  <a:lnTo>
                    <a:pt x="45546" y="77346"/>
                  </a:lnTo>
                  <a:lnTo>
                    <a:pt x="77648" y="45366"/>
                  </a:lnTo>
                  <a:lnTo>
                    <a:pt x="116132" y="20989"/>
                  </a:lnTo>
                  <a:lnTo>
                    <a:pt x="159753" y="5453"/>
                  </a:lnTo>
                  <a:lnTo>
                    <a:pt x="207264" y="0"/>
                  </a:lnTo>
                  <a:lnTo>
                    <a:pt x="254774" y="5453"/>
                  </a:lnTo>
                  <a:lnTo>
                    <a:pt x="298395" y="20989"/>
                  </a:lnTo>
                  <a:lnTo>
                    <a:pt x="336879" y="45366"/>
                  </a:lnTo>
                  <a:lnTo>
                    <a:pt x="368981" y="77346"/>
                  </a:lnTo>
                  <a:lnTo>
                    <a:pt x="393454" y="115688"/>
                  </a:lnTo>
                  <a:lnTo>
                    <a:pt x="409051" y="159153"/>
                  </a:lnTo>
                  <a:lnTo>
                    <a:pt x="414527" y="206501"/>
                  </a:lnTo>
                  <a:lnTo>
                    <a:pt x="409051" y="253850"/>
                  </a:lnTo>
                  <a:lnTo>
                    <a:pt x="393454" y="297315"/>
                  </a:lnTo>
                  <a:lnTo>
                    <a:pt x="368981" y="335657"/>
                  </a:lnTo>
                  <a:lnTo>
                    <a:pt x="336879" y="367637"/>
                  </a:lnTo>
                  <a:lnTo>
                    <a:pt x="298395" y="392014"/>
                  </a:lnTo>
                  <a:lnTo>
                    <a:pt x="254774" y="407550"/>
                  </a:lnTo>
                  <a:lnTo>
                    <a:pt x="207264" y="413003"/>
                  </a:lnTo>
                  <a:lnTo>
                    <a:pt x="159753" y="407550"/>
                  </a:lnTo>
                  <a:lnTo>
                    <a:pt x="116132" y="392014"/>
                  </a:lnTo>
                  <a:lnTo>
                    <a:pt x="77648" y="367637"/>
                  </a:lnTo>
                  <a:lnTo>
                    <a:pt x="45546" y="335657"/>
                  </a:lnTo>
                  <a:lnTo>
                    <a:pt x="21073" y="297315"/>
                  </a:lnTo>
                  <a:lnTo>
                    <a:pt x="5476" y="253850"/>
                  </a:lnTo>
                  <a:lnTo>
                    <a:pt x="0" y="206501"/>
                  </a:lnTo>
                  <a:close/>
                </a:path>
              </a:pathLst>
            </a:custGeom>
            <a:ln w="19812">
              <a:solidFill>
                <a:srgbClr val="5399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019543" y="1365503"/>
              <a:ext cx="184403" cy="185927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7386828" y="1263396"/>
              <a:ext cx="3444240" cy="413384"/>
            </a:xfrm>
            <a:custGeom>
              <a:avLst/>
              <a:gdLst/>
              <a:ahLst/>
              <a:cxnLst/>
              <a:rect l="l" t="t" r="r" b="b"/>
              <a:pathLst>
                <a:path w="3444239" h="413385">
                  <a:moveTo>
                    <a:pt x="3237738" y="0"/>
                  </a:moveTo>
                  <a:lnTo>
                    <a:pt x="206501" y="0"/>
                  </a:lnTo>
                  <a:lnTo>
                    <a:pt x="159153" y="5453"/>
                  </a:lnTo>
                  <a:lnTo>
                    <a:pt x="115688" y="20989"/>
                  </a:lnTo>
                  <a:lnTo>
                    <a:pt x="77346" y="45366"/>
                  </a:lnTo>
                  <a:lnTo>
                    <a:pt x="45366" y="77346"/>
                  </a:lnTo>
                  <a:lnTo>
                    <a:pt x="20989" y="115688"/>
                  </a:lnTo>
                  <a:lnTo>
                    <a:pt x="5453" y="159153"/>
                  </a:lnTo>
                  <a:lnTo>
                    <a:pt x="0" y="206501"/>
                  </a:lnTo>
                  <a:lnTo>
                    <a:pt x="5453" y="253850"/>
                  </a:lnTo>
                  <a:lnTo>
                    <a:pt x="20989" y="297315"/>
                  </a:lnTo>
                  <a:lnTo>
                    <a:pt x="45366" y="335657"/>
                  </a:lnTo>
                  <a:lnTo>
                    <a:pt x="77346" y="367637"/>
                  </a:lnTo>
                  <a:lnTo>
                    <a:pt x="115688" y="392014"/>
                  </a:lnTo>
                  <a:lnTo>
                    <a:pt x="159153" y="407550"/>
                  </a:lnTo>
                  <a:lnTo>
                    <a:pt x="206501" y="413003"/>
                  </a:lnTo>
                  <a:lnTo>
                    <a:pt x="3237738" y="413003"/>
                  </a:lnTo>
                  <a:lnTo>
                    <a:pt x="3285086" y="407550"/>
                  </a:lnTo>
                  <a:lnTo>
                    <a:pt x="3328551" y="392014"/>
                  </a:lnTo>
                  <a:lnTo>
                    <a:pt x="3366893" y="367637"/>
                  </a:lnTo>
                  <a:lnTo>
                    <a:pt x="3398873" y="335657"/>
                  </a:lnTo>
                  <a:lnTo>
                    <a:pt x="3423250" y="297315"/>
                  </a:lnTo>
                  <a:lnTo>
                    <a:pt x="3438786" y="253850"/>
                  </a:lnTo>
                  <a:lnTo>
                    <a:pt x="3444240" y="206501"/>
                  </a:lnTo>
                  <a:lnTo>
                    <a:pt x="3438786" y="159153"/>
                  </a:lnTo>
                  <a:lnTo>
                    <a:pt x="3423250" y="115688"/>
                  </a:lnTo>
                  <a:lnTo>
                    <a:pt x="3398873" y="77346"/>
                  </a:lnTo>
                  <a:lnTo>
                    <a:pt x="3366893" y="45366"/>
                  </a:lnTo>
                  <a:lnTo>
                    <a:pt x="3328551" y="20989"/>
                  </a:lnTo>
                  <a:lnTo>
                    <a:pt x="3285086" y="5453"/>
                  </a:lnTo>
                  <a:lnTo>
                    <a:pt x="3237738" y="0"/>
                  </a:lnTo>
                  <a:close/>
                </a:path>
              </a:pathLst>
            </a:custGeom>
            <a:solidFill>
              <a:srgbClr val="62A9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609330" y="1309446"/>
              <a:ext cx="1126426" cy="305104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610099" y="5401055"/>
              <a:ext cx="1042415" cy="10607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998"/>
            <a:ext cx="12191999" cy="6849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5"/>
                </a:lnTo>
                <a:lnTo>
                  <a:pt x="12192000" y="68579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6855841" y="4890846"/>
            <a:ext cx="3284854" cy="854075"/>
            <a:chOff x="6855841" y="4890846"/>
            <a:chExt cx="3284854" cy="85407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5841" y="4890846"/>
              <a:ext cx="2460625" cy="30510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04706" y="4890846"/>
              <a:ext cx="935647" cy="3051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55841" y="5165724"/>
              <a:ext cx="2086737" cy="3048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5841" y="5440070"/>
              <a:ext cx="2262251" cy="304800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360297" y="1438910"/>
            <a:ext cx="3641725" cy="1127760"/>
            <a:chOff x="1360297" y="1438910"/>
            <a:chExt cx="3641725" cy="1127760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0297" y="1438910"/>
              <a:ext cx="651510" cy="3048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33320" y="1438910"/>
              <a:ext cx="320039" cy="3048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45156" y="1438910"/>
              <a:ext cx="2572385" cy="3048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60297" y="1713230"/>
              <a:ext cx="2761361" cy="3048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60297" y="1987550"/>
              <a:ext cx="3641598" cy="3048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60297" y="2261870"/>
              <a:ext cx="457200" cy="3048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55013" y="2261870"/>
              <a:ext cx="2343023" cy="3048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36822" y="2261870"/>
              <a:ext cx="705916" cy="304800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6855841" y="1437132"/>
            <a:ext cx="4140200" cy="1128395"/>
            <a:chOff x="6855841" y="1437132"/>
            <a:chExt cx="4140200" cy="1128395"/>
          </a:xfrm>
        </p:grpSpPr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55841" y="1437132"/>
              <a:ext cx="1361567" cy="3048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45526" y="1437132"/>
              <a:ext cx="320040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52790" y="1437132"/>
              <a:ext cx="1999615" cy="3048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855841" y="1711147"/>
              <a:ext cx="3880358" cy="3051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855841" y="1986026"/>
              <a:ext cx="4139691" cy="3048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855841" y="2260346"/>
              <a:ext cx="1011262" cy="304800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1350899" y="3290951"/>
            <a:ext cx="3861435" cy="854075"/>
            <a:chOff x="1350899" y="3290951"/>
            <a:chExt cx="3861435" cy="854075"/>
          </a:xfrm>
        </p:grpSpPr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350899" y="3290951"/>
              <a:ext cx="1924685" cy="3048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04083" y="3290951"/>
              <a:ext cx="320040" cy="3048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414394" y="3290951"/>
              <a:ext cx="1797685" cy="3048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350899" y="3564966"/>
              <a:ext cx="2871343" cy="30510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350899" y="3839845"/>
              <a:ext cx="1178560" cy="304800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6855841" y="3271139"/>
            <a:ext cx="4153535" cy="853440"/>
            <a:chOff x="6855841" y="3271139"/>
            <a:chExt cx="4153535" cy="853440"/>
          </a:xfrm>
        </p:grpSpPr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855841" y="3271139"/>
              <a:ext cx="2098039" cy="3048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884666" y="3271139"/>
              <a:ext cx="320040" cy="3048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096502" y="3271139"/>
              <a:ext cx="812546" cy="3048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855841" y="3545459"/>
              <a:ext cx="4153027" cy="3048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855841" y="3819779"/>
              <a:ext cx="2318512" cy="304800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1381633" y="4892624"/>
            <a:ext cx="4302125" cy="854075"/>
            <a:chOff x="1381633" y="4892624"/>
            <a:chExt cx="4302125" cy="854075"/>
          </a:xfrm>
        </p:grpSpPr>
        <p:pic>
          <p:nvPicPr>
            <p:cNvPr id="38" name="object 3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381633" y="4892624"/>
              <a:ext cx="2886964" cy="30510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61790" y="4892624"/>
              <a:ext cx="935304" cy="30510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381633" y="5166690"/>
              <a:ext cx="4054094" cy="30510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381633" y="5441594"/>
              <a:ext cx="4301617" cy="304800"/>
            </a:xfrm>
            <a:prstGeom prst="rect">
              <a:avLst/>
            </a:prstGeom>
          </p:spPr>
        </p:pic>
      </p:grpSp>
      <p:pic>
        <p:nvPicPr>
          <p:cNvPr id="42" name="object 42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49223" y="1473708"/>
            <a:ext cx="481583" cy="481584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623316" y="3363467"/>
            <a:ext cx="481584" cy="480060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98931" y="4991100"/>
            <a:ext cx="528828" cy="528828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6050279" y="1466088"/>
            <a:ext cx="562355" cy="562355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6121908" y="3345179"/>
            <a:ext cx="490728" cy="490728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6152388" y="4924044"/>
            <a:ext cx="470915" cy="469392"/>
          </a:xfrm>
          <a:prstGeom prst="rect">
            <a:avLst/>
          </a:prstGeom>
        </p:spPr>
      </p:pic>
      <p:grpSp>
        <p:nvGrpSpPr>
          <p:cNvPr id="48" name="object 4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9" name="object 49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44956" y="181940"/>
              <a:ext cx="2668905" cy="37216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1602211" y="6185915"/>
              <a:ext cx="424421" cy="511289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1747245" y="6240170"/>
              <a:ext cx="237744" cy="304799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1413235" y="275843"/>
              <a:ext cx="779145" cy="792480"/>
            </a:xfrm>
            <a:custGeom>
              <a:avLst/>
              <a:gdLst/>
              <a:ahLst/>
              <a:cxnLst/>
              <a:rect l="l" t="t" r="r" b="b"/>
              <a:pathLst>
                <a:path w="779145" h="792480">
                  <a:moveTo>
                    <a:pt x="397002" y="0"/>
                  </a:moveTo>
                  <a:lnTo>
                    <a:pt x="350713" y="2666"/>
                  </a:lnTo>
                  <a:lnTo>
                    <a:pt x="305990" y="10465"/>
                  </a:lnTo>
                  <a:lnTo>
                    <a:pt x="263131" y="23102"/>
                  </a:lnTo>
                  <a:lnTo>
                    <a:pt x="222435" y="40277"/>
                  </a:lnTo>
                  <a:lnTo>
                    <a:pt x="184198" y="61693"/>
                  </a:lnTo>
                  <a:lnTo>
                    <a:pt x="148721" y="87054"/>
                  </a:lnTo>
                  <a:lnTo>
                    <a:pt x="116300" y="116062"/>
                  </a:lnTo>
                  <a:lnTo>
                    <a:pt x="87234" y="148418"/>
                  </a:lnTo>
                  <a:lnTo>
                    <a:pt x="61822" y="183827"/>
                  </a:lnTo>
                  <a:lnTo>
                    <a:pt x="40361" y="221990"/>
                  </a:lnTo>
                  <a:lnTo>
                    <a:pt x="23150" y="262611"/>
                  </a:lnTo>
                  <a:lnTo>
                    <a:pt x="10488" y="305390"/>
                  </a:lnTo>
                  <a:lnTo>
                    <a:pt x="2671" y="350033"/>
                  </a:lnTo>
                  <a:lnTo>
                    <a:pt x="0" y="396239"/>
                  </a:lnTo>
                  <a:lnTo>
                    <a:pt x="2671" y="442446"/>
                  </a:lnTo>
                  <a:lnTo>
                    <a:pt x="10488" y="487089"/>
                  </a:lnTo>
                  <a:lnTo>
                    <a:pt x="23150" y="529868"/>
                  </a:lnTo>
                  <a:lnTo>
                    <a:pt x="40361" y="570489"/>
                  </a:lnTo>
                  <a:lnTo>
                    <a:pt x="61822" y="608652"/>
                  </a:lnTo>
                  <a:lnTo>
                    <a:pt x="87234" y="644061"/>
                  </a:lnTo>
                  <a:lnTo>
                    <a:pt x="116300" y="676417"/>
                  </a:lnTo>
                  <a:lnTo>
                    <a:pt x="148721" y="705425"/>
                  </a:lnTo>
                  <a:lnTo>
                    <a:pt x="184198" y="730786"/>
                  </a:lnTo>
                  <a:lnTo>
                    <a:pt x="222435" y="752202"/>
                  </a:lnTo>
                  <a:lnTo>
                    <a:pt x="263131" y="769377"/>
                  </a:lnTo>
                  <a:lnTo>
                    <a:pt x="305990" y="782014"/>
                  </a:lnTo>
                  <a:lnTo>
                    <a:pt x="350713" y="789813"/>
                  </a:lnTo>
                  <a:lnTo>
                    <a:pt x="397002" y="792479"/>
                  </a:lnTo>
                  <a:lnTo>
                    <a:pt x="443290" y="789813"/>
                  </a:lnTo>
                  <a:lnTo>
                    <a:pt x="488013" y="782014"/>
                  </a:lnTo>
                  <a:lnTo>
                    <a:pt x="530872" y="769377"/>
                  </a:lnTo>
                  <a:lnTo>
                    <a:pt x="571568" y="752202"/>
                  </a:lnTo>
                  <a:lnTo>
                    <a:pt x="609805" y="730786"/>
                  </a:lnTo>
                  <a:lnTo>
                    <a:pt x="645282" y="705425"/>
                  </a:lnTo>
                  <a:lnTo>
                    <a:pt x="677703" y="676417"/>
                  </a:lnTo>
                  <a:lnTo>
                    <a:pt x="706769" y="644061"/>
                  </a:lnTo>
                  <a:lnTo>
                    <a:pt x="732181" y="608652"/>
                  </a:lnTo>
                  <a:lnTo>
                    <a:pt x="753642" y="570489"/>
                  </a:lnTo>
                  <a:lnTo>
                    <a:pt x="770853" y="529868"/>
                  </a:lnTo>
                  <a:lnTo>
                    <a:pt x="778764" y="503143"/>
                  </a:lnTo>
                  <a:lnTo>
                    <a:pt x="778764" y="289336"/>
                  </a:lnTo>
                  <a:lnTo>
                    <a:pt x="753642" y="221990"/>
                  </a:lnTo>
                  <a:lnTo>
                    <a:pt x="732181" y="183827"/>
                  </a:lnTo>
                  <a:lnTo>
                    <a:pt x="706769" y="148418"/>
                  </a:lnTo>
                  <a:lnTo>
                    <a:pt x="677703" y="116062"/>
                  </a:lnTo>
                  <a:lnTo>
                    <a:pt x="645282" y="87054"/>
                  </a:lnTo>
                  <a:lnTo>
                    <a:pt x="609805" y="61693"/>
                  </a:lnTo>
                  <a:lnTo>
                    <a:pt x="571568" y="40277"/>
                  </a:lnTo>
                  <a:lnTo>
                    <a:pt x="530872" y="23102"/>
                  </a:lnTo>
                  <a:lnTo>
                    <a:pt x="488013" y="10465"/>
                  </a:lnTo>
                  <a:lnTo>
                    <a:pt x="443290" y="2666"/>
                  </a:lnTo>
                  <a:lnTo>
                    <a:pt x="3970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1548871" y="411480"/>
              <a:ext cx="522731" cy="5212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6"/>
                </a:lnTo>
                <a:lnTo>
                  <a:pt x="12192000" y="6857996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1649" y="861390"/>
            <a:ext cx="2975483" cy="27157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70570" y="855852"/>
            <a:ext cx="3426967" cy="27127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25797" y="847978"/>
            <a:ext cx="3220593" cy="271272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699516" y="1254252"/>
            <a:ext cx="1054735" cy="573405"/>
            <a:chOff x="699516" y="1254252"/>
            <a:chExt cx="1054735" cy="573405"/>
          </a:xfrm>
        </p:grpSpPr>
        <p:sp>
          <p:nvSpPr>
            <p:cNvPr id="8" name="object 8"/>
            <p:cNvSpPr/>
            <p:nvPr/>
          </p:nvSpPr>
          <p:spPr>
            <a:xfrm>
              <a:off x="705612" y="1260348"/>
              <a:ext cx="1042669" cy="561340"/>
            </a:xfrm>
            <a:custGeom>
              <a:avLst/>
              <a:gdLst/>
              <a:ahLst/>
              <a:cxnLst/>
              <a:rect l="l" t="t" r="r" b="b"/>
              <a:pathLst>
                <a:path w="1042669" h="561339">
                  <a:moveTo>
                    <a:pt x="0" y="560831"/>
                  </a:moveTo>
                  <a:lnTo>
                    <a:pt x="1042415" y="560831"/>
                  </a:lnTo>
                  <a:lnTo>
                    <a:pt x="1042415" y="0"/>
                  </a:lnTo>
                  <a:lnTo>
                    <a:pt x="0" y="0"/>
                  </a:lnTo>
                  <a:lnTo>
                    <a:pt x="0" y="56083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8926" y="1350518"/>
              <a:ext cx="778065" cy="16916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5230" y="1502918"/>
              <a:ext cx="490728" cy="169163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694944" y="1976627"/>
            <a:ext cx="1042669" cy="929640"/>
          </a:xfrm>
          <a:custGeom>
            <a:avLst/>
            <a:gdLst/>
            <a:ahLst/>
            <a:cxnLst/>
            <a:rect l="l" t="t" r="r" b="b"/>
            <a:pathLst>
              <a:path w="1042669" h="929639">
                <a:moveTo>
                  <a:pt x="0" y="929639"/>
                </a:moveTo>
                <a:lnTo>
                  <a:pt x="1042416" y="929639"/>
                </a:lnTo>
                <a:lnTo>
                  <a:pt x="1042416" y="0"/>
                </a:lnTo>
                <a:lnTo>
                  <a:pt x="0" y="0"/>
                </a:lnTo>
                <a:lnTo>
                  <a:pt x="0" y="929639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4944" y="3121151"/>
            <a:ext cx="1042669" cy="561340"/>
          </a:xfrm>
          <a:custGeom>
            <a:avLst/>
            <a:gdLst/>
            <a:ahLst/>
            <a:cxnLst/>
            <a:rect l="l" t="t" r="r" b="b"/>
            <a:pathLst>
              <a:path w="1042669" h="561339">
                <a:moveTo>
                  <a:pt x="0" y="560832"/>
                </a:moveTo>
                <a:lnTo>
                  <a:pt x="1042416" y="560832"/>
                </a:lnTo>
                <a:lnTo>
                  <a:pt x="1042416" y="0"/>
                </a:lnTo>
                <a:lnTo>
                  <a:pt x="0" y="0"/>
                </a:lnTo>
                <a:lnTo>
                  <a:pt x="0" y="560832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94944" y="4049267"/>
            <a:ext cx="1042669" cy="885825"/>
          </a:xfrm>
          <a:custGeom>
            <a:avLst/>
            <a:gdLst/>
            <a:ahLst/>
            <a:cxnLst/>
            <a:rect l="l" t="t" r="r" b="b"/>
            <a:pathLst>
              <a:path w="1042669" h="885825">
                <a:moveTo>
                  <a:pt x="0" y="885443"/>
                </a:moveTo>
                <a:lnTo>
                  <a:pt x="1042416" y="885443"/>
                </a:lnTo>
                <a:lnTo>
                  <a:pt x="1042416" y="0"/>
                </a:lnTo>
                <a:lnTo>
                  <a:pt x="0" y="0"/>
                </a:lnTo>
                <a:lnTo>
                  <a:pt x="0" y="885443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79704" y="5315711"/>
            <a:ext cx="1042669" cy="518159"/>
          </a:xfrm>
          <a:custGeom>
            <a:avLst/>
            <a:gdLst/>
            <a:ahLst/>
            <a:cxnLst/>
            <a:rect l="l" t="t" r="r" b="b"/>
            <a:pathLst>
              <a:path w="1042669" h="518160">
                <a:moveTo>
                  <a:pt x="0" y="518159"/>
                </a:moveTo>
                <a:lnTo>
                  <a:pt x="1042415" y="518159"/>
                </a:lnTo>
                <a:lnTo>
                  <a:pt x="1042415" y="0"/>
                </a:lnTo>
                <a:lnTo>
                  <a:pt x="0" y="0"/>
                </a:lnTo>
                <a:lnTo>
                  <a:pt x="0" y="518159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858316" y="3240354"/>
            <a:ext cx="780415" cy="322580"/>
            <a:chOff x="858316" y="3240354"/>
            <a:chExt cx="780415" cy="322580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36040" y="3240354"/>
              <a:ext cx="621449" cy="16946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8316" y="3393312"/>
              <a:ext cx="780072" cy="169163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746455" y="2062556"/>
            <a:ext cx="1035050" cy="779780"/>
            <a:chOff x="746455" y="2062556"/>
            <a:chExt cx="1035050" cy="779780"/>
          </a:xfrm>
        </p:grpSpPr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3719" y="2062556"/>
              <a:ext cx="625182" cy="16946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6455" y="2215642"/>
              <a:ext cx="1034669" cy="16916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45515" y="2368042"/>
              <a:ext cx="840638" cy="16916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73531" y="2520442"/>
              <a:ext cx="581151" cy="16916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82675" y="2672842"/>
              <a:ext cx="567842" cy="169163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736091" y="4234307"/>
            <a:ext cx="1056640" cy="474345"/>
            <a:chOff x="736091" y="4234307"/>
            <a:chExt cx="1056640" cy="474345"/>
          </a:xfrm>
        </p:grpSpPr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5631" y="4234307"/>
              <a:ext cx="798017" cy="16916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36091" y="4386707"/>
              <a:ext cx="1056639" cy="16916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4399" y="4539107"/>
              <a:ext cx="697382" cy="169163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867155" y="5408421"/>
            <a:ext cx="766445" cy="321945"/>
            <a:chOff x="867155" y="5408421"/>
            <a:chExt cx="766445" cy="321945"/>
          </a:xfrm>
        </p:grpSpPr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67155" y="5408421"/>
              <a:ext cx="766432" cy="16916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29283" y="5560771"/>
              <a:ext cx="267462" cy="169164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652272" y="6129528"/>
            <a:ext cx="1102360" cy="608330"/>
            <a:chOff x="652272" y="6129528"/>
            <a:chExt cx="1102360" cy="608330"/>
          </a:xfrm>
        </p:grpSpPr>
        <p:sp>
          <p:nvSpPr>
            <p:cNvPr id="32" name="object 32"/>
            <p:cNvSpPr/>
            <p:nvPr/>
          </p:nvSpPr>
          <p:spPr>
            <a:xfrm>
              <a:off x="658368" y="6135624"/>
              <a:ext cx="1089660" cy="596265"/>
            </a:xfrm>
            <a:custGeom>
              <a:avLst/>
              <a:gdLst/>
              <a:ahLst/>
              <a:cxnLst/>
              <a:rect l="l" t="t" r="r" b="b"/>
              <a:pathLst>
                <a:path w="1089660" h="596265">
                  <a:moveTo>
                    <a:pt x="0" y="595883"/>
                  </a:moveTo>
                  <a:lnTo>
                    <a:pt x="1089659" y="595883"/>
                  </a:lnTo>
                  <a:lnTo>
                    <a:pt x="1089659" y="0"/>
                  </a:lnTo>
                  <a:lnTo>
                    <a:pt x="0" y="0"/>
                  </a:lnTo>
                  <a:lnTo>
                    <a:pt x="0" y="59588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22934" y="6221882"/>
              <a:ext cx="618401" cy="16916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55294" y="6373977"/>
              <a:ext cx="951306" cy="16946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89406" y="6526987"/>
              <a:ext cx="692912" cy="169164"/>
            </a:xfrm>
            <a:prstGeom prst="rect">
              <a:avLst/>
            </a:prstGeom>
          </p:spPr>
        </p:pic>
      </p:grpSp>
      <p:pic>
        <p:nvPicPr>
          <p:cNvPr id="36" name="object 36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217675" y="1824227"/>
            <a:ext cx="76200" cy="134874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184147" y="3773423"/>
            <a:ext cx="76200" cy="202056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1751583" y="1760220"/>
            <a:ext cx="1924685" cy="1525905"/>
            <a:chOff x="1751583" y="1760220"/>
            <a:chExt cx="1924685" cy="1525905"/>
          </a:xfrm>
        </p:grpSpPr>
        <p:sp>
          <p:nvSpPr>
            <p:cNvPr id="39" name="object 39"/>
            <p:cNvSpPr/>
            <p:nvPr/>
          </p:nvSpPr>
          <p:spPr>
            <a:xfrm>
              <a:off x="2022347" y="1766316"/>
              <a:ext cx="1647825" cy="1513840"/>
            </a:xfrm>
            <a:custGeom>
              <a:avLst/>
              <a:gdLst/>
              <a:ahLst/>
              <a:cxnLst/>
              <a:rect l="l" t="t" r="r" b="b"/>
              <a:pathLst>
                <a:path w="1647825" h="1513839">
                  <a:moveTo>
                    <a:pt x="0" y="1513331"/>
                  </a:moveTo>
                  <a:lnTo>
                    <a:pt x="1647444" y="1513331"/>
                  </a:lnTo>
                  <a:lnTo>
                    <a:pt x="1647444" y="0"/>
                  </a:lnTo>
                  <a:lnTo>
                    <a:pt x="0" y="0"/>
                  </a:lnTo>
                  <a:lnTo>
                    <a:pt x="0" y="151333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511551" y="1925777"/>
              <a:ext cx="648550" cy="16946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551175" y="2078736"/>
              <a:ext cx="97536" cy="16916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723387" y="2078736"/>
              <a:ext cx="417194" cy="16916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642616" y="2231136"/>
              <a:ext cx="385876" cy="16916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409443" y="2383536"/>
              <a:ext cx="97536" cy="16916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581655" y="2383536"/>
              <a:ext cx="650240" cy="169163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166872" y="2383536"/>
              <a:ext cx="64007" cy="16916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586227" y="2535936"/>
              <a:ext cx="97536" cy="16916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758439" y="2535936"/>
              <a:ext cx="329564" cy="16916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099817" y="2688336"/>
              <a:ext cx="97536" cy="16916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272283" y="2688336"/>
              <a:ext cx="1293748" cy="16916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212593" y="2840736"/>
              <a:ext cx="97536" cy="16916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385059" y="2840736"/>
              <a:ext cx="1066546" cy="169163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296667" y="2993136"/>
              <a:ext cx="97536" cy="16916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468879" y="2993136"/>
              <a:ext cx="897331" cy="169163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751583" y="2319020"/>
              <a:ext cx="278130" cy="133350"/>
            </a:xfrm>
            <a:custGeom>
              <a:avLst/>
              <a:gdLst/>
              <a:ahLst/>
              <a:cxnLst/>
              <a:rect l="l" t="t" r="r" b="b"/>
              <a:pathLst>
                <a:path w="278130" h="133350">
                  <a:moveTo>
                    <a:pt x="205873" y="28937"/>
                  </a:moveTo>
                  <a:lnTo>
                    <a:pt x="0" y="121412"/>
                  </a:lnTo>
                  <a:lnTo>
                    <a:pt x="5080" y="133095"/>
                  </a:lnTo>
                  <a:lnTo>
                    <a:pt x="211056" y="40508"/>
                  </a:lnTo>
                  <a:lnTo>
                    <a:pt x="205873" y="28937"/>
                  </a:lnTo>
                  <a:close/>
                </a:path>
                <a:path w="278130" h="133350">
                  <a:moveTo>
                    <a:pt x="261467" y="23749"/>
                  </a:moveTo>
                  <a:lnTo>
                    <a:pt x="217424" y="23749"/>
                  </a:lnTo>
                  <a:lnTo>
                    <a:pt x="222631" y="35305"/>
                  </a:lnTo>
                  <a:lnTo>
                    <a:pt x="211056" y="40508"/>
                  </a:lnTo>
                  <a:lnTo>
                    <a:pt x="224028" y="69468"/>
                  </a:lnTo>
                  <a:lnTo>
                    <a:pt x="261467" y="23749"/>
                  </a:lnTo>
                  <a:close/>
                </a:path>
                <a:path w="278130" h="133350">
                  <a:moveTo>
                    <a:pt x="217424" y="23749"/>
                  </a:moveTo>
                  <a:lnTo>
                    <a:pt x="205873" y="28937"/>
                  </a:lnTo>
                  <a:lnTo>
                    <a:pt x="211056" y="40508"/>
                  </a:lnTo>
                  <a:lnTo>
                    <a:pt x="222631" y="35305"/>
                  </a:lnTo>
                  <a:lnTo>
                    <a:pt x="217424" y="23749"/>
                  </a:lnTo>
                  <a:close/>
                </a:path>
                <a:path w="278130" h="133350">
                  <a:moveTo>
                    <a:pt x="192913" y="0"/>
                  </a:moveTo>
                  <a:lnTo>
                    <a:pt x="205873" y="28937"/>
                  </a:lnTo>
                  <a:lnTo>
                    <a:pt x="217424" y="23749"/>
                  </a:lnTo>
                  <a:lnTo>
                    <a:pt x="261467" y="23749"/>
                  </a:lnTo>
                  <a:lnTo>
                    <a:pt x="278003" y="3555"/>
                  </a:lnTo>
                  <a:lnTo>
                    <a:pt x="1929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/>
          <p:cNvGrpSpPr/>
          <p:nvPr/>
        </p:nvGrpSpPr>
        <p:grpSpPr>
          <a:xfrm>
            <a:off x="1731772" y="3870959"/>
            <a:ext cx="1944370" cy="1797050"/>
            <a:chOff x="1731772" y="3870959"/>
            <a:chExt cx="1944370" cy="1797050"/>
          </a:xfrm>
        </p:grpSpPr>
        <p:sp>
          <p:nvSpPr>
            <p:cNvPr id="57" name="object 57"/>
            <p:cNvSpPr/>
            <p:nvPr/>
          </p:nvSpPr>
          <p:spPr>
            <a:xfrm>
              <a:off x="1731772" y="4246879"/>
              <a:ext cx="278130" cy="133350"/>
            </a:xfrm>
            <a:custGeom>
              <a:avLst/>
              <a:gdLst/>
              <a:ahLst/>
              <a:cxnLst/>
              <a:rect l="l" t="t" r="r" b="b"/>
              <a:pathLst>
                <a:path w="278130" h="133350">
                  <a:moveTo>
                    <a:pt x="205873" y="28937"/>
                  </a:moveTo>
                  <a:lnTo>
                    <a:pt x="0" y="121412"/>
                  </a:lnTo>
                  <a:lnTo>
                    <a:pt x="5079" y="133096"/>
                  </a:lnTo>
                  <a:lnTo>
                    <a:pt x="211056" y="40508"/>
                  </a:lnTo>
                  <a:lnTo>
                    <a:pt x="205873" y="28937"/>
                  </a:lnTo>
                  <a:close/>
                </a:path>
                <a:path w="278130" h="133350">
                  <a:moveTo>
                    <a:pt x="261467" y="23749"/>
                  </a:moveTo>
                  <a:lnTo>
                    <a:pt x="217423" y="23749"/>
                  </a:lnTo>
                  <a:lnTo>
                    <a:pt x="222630" y="35306"/>
                  </a:lnTo>
                  <a:lnTo>
                    <a:pt x="211056" y="40508"/>
                  </a:lnTo>
                  <a:lnTo>
                    <a:pt x="224027" y="69469"/>
                  </a:lnTo>
                  <a:lnTo>
                    <a:pt x="261467" y="23749"/>
                  </a:lnTo>
                  <a:close/>
                </a:path>
                <a:path w="278130" h="133350">
                  <a:moveTo>
                    <a:pt x="217423" y="23749"/>
                  </a:moveTo>
                  <a:lnTo>
                    <a:pt x="205873" y="28937"/>
                  </a:lnTo>
                  <a:lnTo>
                    <a:pt x="211056" y="40508"/>
                  </a:lnTo>
                  <a:lnTo>
                    <a:pt x="222630" y="35306"/>
                  </a:lnTo>
                  <a:lnTo>
                    <a:pt x="217423" y="23749"/>
                  </a:lnTo>
                  <a:close/>
                </a:path>
                <a:path w="278130" h="133350">
                  <a:moveTo>
                    <a:pt x="192912" y="0"/>
                  </a:moveTo>
                  <a:lnTo>
                    <a:pt x="205873" y="28937"/>
                  </a:lnTo>
                  <a:lnTo>
                    <a:pt x="217423" y="23749"/>
                  </a:lnTo>
                  <a:lnTo>
                    <a:pt x="261467" y="23749"/>
                  </a:lnTo>
                  <a:lnTo>
                    <a:pt x="278002" y="3556"/>
                  </a:lnTo>
                  <a:lnTo>
                    <a:pt x="1929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022347" y="3877055"/>
              <a:ext cx="1647825" cy="1784985"/>
            </a:xfrm>
            <a:custGeom>
              <a:avLst/>
              <a:gdLst/>
              <a:ahLst/>
              <a:cxnLst/>
              <a:rect l="l" t="t" r="r" b="b"/>
              <a:pathLst>
                <a:path w="1647825" h="1784985">
                  <a:moveTo>
                    <a:pt x="0" y="1784604"/>
                  </a:moveTo>
                  <a:lnTo>
                    <a:pt x="1647444" y="1784604"/>
                  </a:lnTo>
                  <a:lnTo>
                    <a:pt x="1647444" y="0"/>
                  </a:lnTo>
                  <a:lnTo>
                    <a:pt x="0" y="0"/>
                  </a:lnTo>
                  <a:lnTo>
                    <a:pt x="0" y="1784604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286634" y="4073016"/>
              <a:ext cx="97536" cy="169163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458847" y="4073016"/>
              <a:ext cx="908189" cy="16916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256155" y="4225416"/>
              <a:ext cx="1314322" cy="169163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210434" y="4377816"/>
              <a:ext cx="1407160" cy="16916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233295" y="4530216"/>
              <a:ext cx="97536" cy="16916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405506" y="4530216"/>
              <a:ext cx="1017955" cy="16916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109851" y="4682616"/>
              <a:ext cx="97536" cy="169163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282063" y="4682616"/>
              <a:ext cx="1269555" cy="321563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112899" y="4835016"/>
              <a:ext cx="97536" cy="169163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393315" y="4987112"/>
              <a:ext cx="1045590" cy="16946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317115" y="5140197"/>
              <a:ext cx="97536" cy="169163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489327" y="5140197"/>
              <a:ext cx="852246" cy="169163"/>
            </a:xfrm>
            <a:prstGeom prst="rect">
              <a:avLst/>
            </a:prstGeom>
          </p:spPr>
        </p:pic>
      </p:grpSp>
      <p:grpSp>
        <p:nvGrpSpPr>
          <p:cNvPr id="71" name="object 71"/>
          <p:cNvGrpSpPr/>
          <p:nvPr/>
        </p:nvGrpSpPr>
        <p:grpSpPr>
          <a:xfrm>
            <a:off x="4203191" y="1322832"/>
            <a:ext cx="1248410" cy="573405"/>
            <a:chOff x="4203191" y="1322832"/>
            <a:chExt cx="1248410" cy="573405"/>
          </a:xfrm>
        </p:grpSpPr>
        <p:sp>
          <p:nvSpPr>
            <p:cNvPr id="72" name="object 72"/>
            <p:cNvSpPr/>
            <p:nvPr/>
          </p:nvSpPr>
          <p:spPr>
            <a:xfrm>
              <a:off x="4209287" y="1328928"/>
              <a:ext cx="1236345" cy="561340"/>
            </a:xfrm>
            <a:custGeom>
              <a:avLst/>
              <a:gdLst/>
              <a:ahLst/>
              <a:cxnLst/>
              <a:rect l="l" t="t" r="r" b="b"/>
              <a:pathLst>
                <a:path w="1236345" h="561339">
                  <a:moveTo>
                    <a:pt x="0" y="560832"/>
                  </a:moveTo>
                  <a:lnTo>
                    <a:pt x="1235964" y="560832"/>
                  </a:lnTo>
                  <a:lnTo>
                    <a:pt x="1235964" y="0"/>
                  </a:lnTo>
                  <a:lnTo>
                    <a:pt x="0" y="0"/>
                  </a:lnTo>
                  <a:lnTo>
                    <a:pt x="0" y="560832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65319" y="1438402"/>
              <a:ext cx="778408" cy="169163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11623" y="1590802"/>
              <a:ext cx="491083" cy="169163"/>
            </a:xfrm>
            <a:prstGeom prst="rect">
              <a:avLst/>
            </a:prstGeom>
          </p:spPr>
        </p:pic>
      </p:grpSp>
      <p:sp>
        <p:nvSpPr>
          <p:cNvPr id="75" name="object 75"/>
          <p:cNvSpPr/>
          <p:nvPr/>
        </p:nvSpPr>
        <p:spPr>
          <a:xfrm>
            <a:off x="4209288" y="2045207"/>
            <a:ext cx="1225550" cy="561340"/>
          </a:xfrm>
          <a:custGeom>
            <a:avLst/>
            <a:gdLst/>
            <a:ahLst/>
            <a:cxnLst/>
            <a:rect l="l" t="t" r="r" b="b"/>
            <a:pathLst>
              <a:path w="1225550" h="561339">
                <a:moveTo>
                  <a:pt x="0" y="560832"/>
                </a:moveTo>
                <a:lnTo>
                  <a:pt x="1225296" y="560832"/>
                </a:lnTo>
                <a:lnTo>
                  <a:pt x="1225296" y="0"/>
                </a:lnTo>
                <a:lnTo>
                  <a:pt x="0" y="0"/>
                </a:lnTo>
                <a:lnTo>
                  <a:pt x="0" y="560832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213859" y="2814827"/>
            <a:ext cx="1221105" cy="561340"/>
          </a:xfrm>
          <a:custGeom>
            <a:avLst/>
            <a:gdLst/>
            <a:ahLst/>
            <a:cxnLst/>
            <a:rect l="l" t="t" r="r" b="b"/>
            <a:pathLst>
              <a:path w="1221104" h="561339">
                <a:moveTo>
                  <a:pt x="0" y="560832"/>
                </a:moveTo>
                <a:lnTo>
                  <a:pt x="1220724" y="560832"/>
                </a:lnTo>
                <a:lnTo>
                  <a:pt x="1220724" y="0"/>
                </a:lnTo>
                <a:lnTo>
                  <a:pt x="0" y="0"/>
                </a:lnTo>
                <a:lnTo>
                  <a:pt x="0" y="560832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213859" y="3584447"/>
            <a:ext cx="1221105" cy="561340"/>
          </a:xfrm>
          <a:custGeom>
            <a:avLst/>
            <a:gdLst/>
            <a:ahLst/>
            <a:cxnLst/>
            <a:rect l="l" t="t" r="r" b="b"/>
            <a:pathLst>
              <a:path w="1221104" h="561339">
                <a:moveTo>
                  <a:pt x="0" y="560832"/>
                </a:moveTo>
                <a:lnTo>
                  <a:pt x="1220724" y="560832"/>
                </a:lnTo>
                <a:lnTo>
                  <a:pt x="1220724" y="0"/>
                </a:lnTo>
                <a:lnTo>
                  <a:pt x="0" y="0"/>
                </a:lnTo>
                <a:lnTo>
                  <a:pt x="0" y="560832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213859" y="4450079"/>
            <a:ext cx="1221105" cy="561340"/>
          </a:xfrm>
          <a:custGeom>
            <a:avLst/>
            <a:gdLst/>
            <a:ahLst/>
            <a:cxnLst/>
            <a:rect l="l" t="t" r="r" b="b"/>
            <a:pathLst>
              <a:path w="1221104" h="561339">
                <a:moveTo>
                  <a:pt x="0" y="560832"/>
                </a:moveTo>
                <a:lnTo>
                  <a:pt x="1220724" y="560832"/>
                </a:lnTo>
                <a:lnTo>
                  <a:pt x="1220724" y="0"/>
                </a:lnTo>
                <a:lnTo>
                  <a:pt x="0" y="0"/>
                </a:lnTo>
                <a:lnTo>
                  <a:pt x="0" y="560832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9" name="object 79"/>
          <p:cNvGrpSpPr/>
          <p:nvPr/>
        </p:nvGrpSpPr>
        <p:grpSpPr>
          <a:xfrm>
            <a:off x="4236973" y="2861182"/>
            <a:ext cx="1254760" cy="474345"/>
            <a:chOff x="4236973" y="2861182"/>
            <a:chExt cx="1254760" cy="474345"/>
          </a:xfrm>
        </p:grpSpPr>
        <p:pic>
          <p:nvPicPr>
            <p:cNvPr id="80" name="object 8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372609" y="2861182"/>
              <a:ext cx="986739" cy="169163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636261" y="3013582"/>
              <a:ext cx="462279" cy="169163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236973" y="3165982"/>
              <a:ext cx="1254556" cy="169163"/>
            </a:xfrm>
            <a:prstGeom prst="rect">
              <a:avLst/>
            </a:prstGeom>
          </p:spPr>
        </p:pic>
      </p:grpSp>
      <p:grpSp>
        <p:nvGrpSpPr>
          <p:cNvPr id="83" name="object 83"/>
          <p:cNvGrpSpPr/>
          <p:nvPr/>
        </p:nvGrpSpPr>
        <p:grpSpPr>
          <a:xfrm>
            <a:off x="4346194" y="2082038"/>
            <a:ext cx="1017905" cy="474345"/>
            <a:chOff x="4346194" y="2082038"/>
            <a:chExt cx="1017905" cy="474345"/>
          </a:xfrm>
        </p:grpSpPr>
        <p:pic>
          <p:nvPicPr>
            <p:cNvPr id="84" name="object 8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474210" y="2082038"/>
              <a:ext cx="759777" cy="169163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579366" y="2234438"/>
              <a:ext cx="540169" cy="169163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346194" y="2386838"/>
              <a:ext cx="1017625" cy="169163"/>
            </a:xfrm>
            <a:prstGeom prst="rect">
              <a:avLst/>
            </a:prstGeom>
          </p:spPr>
        </p:pic>
      </p:grpSp>
      <p:grpSp>
        <p:nvGrpSpPr>
          <p:cNvPr id="87" name="object 87"/>
          <p:cNvGrpSpPr/>
          <p:nvPr/>
        </p:nvGrpSpPr>
        <p:grpSpPr>
          <a:xfrm>
            <a:off x="4346702" y="3626865"/>
            <a:ext cx="1056640" cy="474345"/>
            <a:chOff x="4346702" y="3626865"/>
            <a:chExt cx="1056640" cy="474345"/>
          </a:xfrm>
        </p:grpSpPr>
        <p:pic>
          <p:nvPicPr>
            <p:cNvPr id="88" name="object 8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476242" y="3626865"/>
              <a:ext cx="798017" cy="169163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346702" y="3779265"/>
              <a:ext cx="1056639" cy="169163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525010" y="3931665"/>
              <a:ext cx="697382" cy="169163"/>
            </a:xfrm>
            <a:prstGeom prst="rect">
              <a:avLst/>
            </a:prstGeom>
          </p:spPr>
        </p:pic>
      </p:grpSp>
      <p:grpSp>
        <p:nvGrpSpPr>
          <p:cNvPr id="91" name="object 91"/>
          <p:cNvGrpSpPr/>
          <p:nvPr/>
        </p:nvGrpSpPr>
        <p:grpSpPr>
          <a:xfrm>
            <a:off x="4514341" y="4579620"/>
            <a:ext cx="767080" cy="321945"/>
            <a:chOff x="4514341" y="4579620"/>
            <a:chExt cx="767080" cy="321945"/>
          </a:xfrm>
        </p:grpSpPr>
        <p:pic>
          <p:nvPicPr>
            <p:cNvPr id="92" name="object 9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514341" y="4579620"/>
              <a:ext cx="766762" cy="169163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776469" y="4732020"/>
              <a:ext cx="267462" cy="169163"/>
            </a:xfrm>
            <a:prstGeom prst="rect">
              <a:avLst/>
            </a:prstGeom>
          </p:spPr>
        </p:pic>
      </p:grpSp>
      <p:grpSp>
        <p:nvGrpSpPr>
          <p:cNvPr id="94" name="object 94"/>
          <p:cNvGrpSpPr/>
          <p:nvPr/>
        </p:nvGrpSpPr>
        <p:grpSpPr>
          <a:xfrm>
            <a:off x="4207764" y="5268467"/>
            <a:ext cx="1243965" cy="767080"/>
            <a:chOff x="4207764" y="5268467"/>
            <a:chExt cx="1243965" cy="767080"/>
          </a:xfrm>
        </p:grpSpPr>
        <p:sp>
          <p:nvSpPr>
            <p:cNvPr id="95" name="object 95"/>
            <p:cNvSpPr/>
            <p:nvPr/>
          </p:nvSpPr>
          <p:spPr>
            <a:xfrm>
              <a:off x="4213860" y="5274563"/>
              <a:ext cx="1231900" cy="754380"/>
            </a:xfrm>
            <a:custGeom>
              <a:avLst/>
              <a:gdLst/>
              <a:ahLst/>
              <a:cxnLst/>
              <a:rect l="l" t="t" r="r" b="b"/>
              <a:pathLst>
                <a:path w="1231900" h="754379">
                  <a:moveTo>
                    <a:pt x="0" y="754380"/>
                  </a:moveTo>
                  <a:lnTo>
                    <a:pt x="1231391" y="754380"/>
                  </a:lnTo>
                  <a:lnTo>
                    <a:pt x="1231391" y="0"/>
                  </a:lnTo>
                  <a:lnTo>
                    <a:pt x="0" y="0"/>
                  </a:lnTo>
                  <a:lnTo>
                    <a:pt x="0" y="75438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575048" y="5406897"/>
              <a:ext cx="618070" cy="169163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407408" y="5559247"/>
              <a:ext cx="950976" cy="169164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541520" y="5711647"/>
              <a:ext cx="692569" cy="169164"/>
            </a:xfrm>
            <a:prstGeom prst="rect">
              <a:avLst/>
            </a:prstGeom>
          </p:spPr>
        </p:pic>
      </p:grpSp>
      <p:grpSp>
        <p:nvGrpSpPr>
          <p:cNvPr id="99" name="object 99"/>
          <p:cNvGrpSpPr/>
          <p:nvPr/>
        </p:nvGrpSpPr>
        <p:grpSpPr>
          <a:xfrm>
            <a:off x="5715000" y="1828800"/>
            <a:ext cx="1658620" cy="1525905"/>
            <a:chOff x="5715000" y="1828800"/>
            <a:chExt cx="1658620" cy="1525905"/>
          </a:xfrm>
        </p:grpSpPr>
        <p:sp>
          <p:nvSpPr>
            <p:cNvPr id="100" name="object 100"/>
            <p:cNvSpPr/>
            <p:nvPr/>
          </p:nvSpPr>
          <p:spPr>
            <a:xfrm>
              <a:off x="5721095" y="1834895"/>
              <a:ext cx="1645920" cy="1513840"/>
            </a:xfrm>
            <a:custGeom>
              <a:avLst/>
              <a:gdLst/>
              <a:ahLst/>
              <a:cxnLst/>
              <a:rect l="l" t="t" r="r" b="b"/>
              <a:pathLst>
                <a:path w="1645920" h="1513839">
                  <a:moveTo>
                    <a:pt x="0" y="1513331"/>
                  </a:moveTo>
                  <a:lnTo>
                    <a:pt x="1645920" y="1513331"/>
                  </a:lnTo>
                  <a:lnTo>
                    <a:pt x="1645920" y="0"/>
                  </a:lnTo>
                  <a:lnTo>
                    <a:pt x="0" y="0"/>
                  </a:lnTo>
                  <a:lnTo>
                    <a:pt x="0" y="151333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" name="object 10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239001" y="1959610"/>
              <a:ext cx="648550" cy="169163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278626" y="2112009"/>
              <a:ext cx="97536" cy="169163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450837" y="2112009"/>
              <a:ext cx="417194" cy="169163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370066" y="2264409"/>
              <a:ext cx="385876" cy="169163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136894" y="2416809"/>
              <a:ext cx="97536" cy="169163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309105" y="2416809"/>
              <a:ext cx="650240" cy="169163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894322" y="2416809"/>
              <a:ext cx="64007" cy="169163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313677" y="2569209"/>
              <a:ext cx="97536" cy="169163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485890" y="2569209"/>
              <a:ext cx="329564" cy="169163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27521" y="2721610"/>
              <a:ext cx="97536" cy="169163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999734" y="2721610"/>
              <a:ext cx="1293748" cy="169163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940297" y="2874010"/>
              <a:ext cx="97536" cy="169163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112509" y="2874010"/>
              <a:ext cx="1066545" cy="169163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024118" y="3026410"/>
              <a:ext cx="97536" cy="169163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196330" y="3026410"/>
              <a:ext cx="897331" cy="169163"/>
            </a:xfrm>
            <a:prstGeom prst="rect">
              <a:avLst/>
            </a:prstGeom>
          </p:spPr>
        </p:pic>
      </p:grpSp>
      <p:grpSp>
        <p:nvGrpSpPr>
          <p:cNvPr id="116" name="object 116"/>
          <p:cNvGrpSpPr/>
          <p:nvPr/>
        </p:nvGrpSpPr>
        <p:grpSpPr>
          <a:xfrm>
            <a:off x="5437632" y="3509771"/>
            <a:ext cx="1929764" cy="885825"/>
            <a:chOff x="5437632" y="3509771"/>
            <a:chExt cx="1929764" cy="885825"/>
          </a:xfrm>
        </p:grpSpPr>
        <p:sp>
          <p:nvSpPr>
            <p:cNvPr id="117" name="object 117"/>
            <p:cNvSpPr/>
            <p:nvPr/>
          </p:nvSpPr>
          <p:spPr>
            <a:xfrm>
              <a:off x="5713476" y="3515867"/>
              <a:ext cx="1647825" cy="873760"/>
            </a:xfrm>
            <a:custGeom>
              <a:avLst/>
              <a:gdLst/>
              <a:ahLst/>
              <a:cxnLst/>
              <a:rect l="l" t="t" r="r" b="b"/>
              <a:pathLst>
                <a:path w="1647825" h="873760">
                  <a:moveTo>
                    <a:pt x="0" y="873252"/>
                  </a:moveTo>
                  <a:lnTo>
                    <a:pt x="1647444" y="873252"/>
                  </a:lnTo>
                  <a:lnTo>
                    <a:pt x="1647444" y="0"/>
                  </a:lnTo>
                  <a:lnTo>
                    <a:pt x="0" y="0"/>
                  </a:lnTo>
                  <a:lnTo>
                    <a:pt x="0" y="87325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8" name="object 11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166739" y="3577081"/>
              <a:ext cx="97536" cy="169164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338951" y="3577081"/>
              <a:ext cx="601789" cy="169164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906135" y="3729481"/>
              <a:ext cx="97536" cy="169163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078347" y="3729481"/>
              <a:ext cx="1124089" cy="169163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040247" y="3881881"/>
              <a:ext cx="1020127" cy="169163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085967" y="4034281"/>
              <a:ext cx="830465" cy="169163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857111" y="4034281"/>
              <a:ext cx="134111" cy="169163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936615" y="4186681"/>
              <a:ext cx="1230630" cy="169163"/>
            </a:xfrm>
            <a:prstGeom prst="rect">
              <a:avLst/>
            </a:prstGeom>
          </p:spPr>
        </p:pic>
        <p:sp>
          <p:nvSpPr>
            <p:cNvPr id="126" name="object 126"/>
            <p:cNvSpPr/>
            <p:nvPr/>
          </p:nvSpPr>
          <p:spPr>
            <a:xfrm>
              <a:off x="5437632" y="3761231"/>
              <a:ext cx="280670" cy="76200"/>
            </a:xfrm>
            <a:custGeom>
              <a:avLst/>
              <a:gdLst/>
              <a:ahLst/>
              <a:cxnLst/>
              <a:rect l="l" t="t" r="r" b="b"/>
              <a:pathLst>
                <a:path w="280670" h="76200">
                  <a:moveTo>
                    <a:pt x="204088" y="0"/>
                  </a:moveTo>
                  <a:lnTo>
                    <a:pt x="204088" y="76200"/>
                  </a:lnTo>
                  <a:lnTo>
                    <a:pt x="267588" y="44450"/>
                  </a:lnTo>
                  <a:lnTo>
                    <a:pt x="216788" y="44450"/>
                  </a:lnTo>
                  <a:lnTo>
                    <a:pt x="216788" y="31750"/>
                  </a:lnTo>
                  <a:lnTo>
                    <a:pt x="267588" y="31750"/>
                  </a:lnTo>
                  <a:lnTo>
                    <a:pt x="204088" y="0"/>
                  </a:lnTo>
                  <a:close/>
                </a:path>
                <a:path w="280670" h="76200">
                  <a:moveTo>
                    <a:pt x="204088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204088" y="44450"/>
                  </a:lnTo>
                  <a:lnTo>
                    <a:pt x="204088" y="31750"/>
                  </a:lnTo>
                  <a:close/>
                </a:path>
                <a:path w="280670" h="76200">
                  <a:moveTo>
                    <a:pt x="267588" y="31750"/>
                  </a:moveTo>
                  <a:lnTo>
                    <a:pt x="216788" y="31750"/>
                  </a:lnTo>
                  <a:lnTo>
                    <a:pt x="216788" y="44450"/>
                  </a:lnTo>
                  <a:lnTo>
                    <a:pt x="267588" y="44450"/>
                  </a:lnTo>
                  <a:lnTo>
                    <a:pt x="280288" y="38100"/>
                  </a:lnTo>
                  <a:lnTo>
                    <a:pt x="267588" y="317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object 127"/>
          <p:cNvGrpSpPr/>
          <p:nvPr/>
        </p:nvGrpSpPr>
        <p:grpSpPr>
          <a:xfrm>
            <a:off x="5715000" y="4562855"/>
            <a:ext cx="1658620" cy="1525905"/>
            <a:chOff x="5715000" y="4562855"/>
            <a:chExt cx="1658620" cy="1525905"/>
          </a:xfrm>
        </p:grpSpPr>
        <p:sp>
          <p:nvSpPr>
            <p:cNvPr id="128" name="object 128"/>
            <p:cNvSpPr/>
            <p:nvPr/>
          </p:nvSpPr>
          <p:spPr>
            <a:xfrm>
              <a:off x="5721095" y="4568951"/>
              <a:ext cx="1645920" cy="1513840"/>
            </a:xfrm>
            <a:custGeom>
              <a:avLst/>
              <a:gdLst/>
              <a:ahLst/>
              <a:cxnLst/>
              <a:rect l="l" t="t" r="r" b="b"/>
              <a:pathLst>
                <a:path w="1645920" h="1513839">
                  <a:moveTo>
                    <a:pt x="0" y="1513332"/>
                  </a:moveTo>
                  <a:lnTo>
                    <a:pt x="1645920" y="1513332"/>
                  </a:lnTo>
                  <a:lnTo>
                    <a:pt x="1645920" y="0"/>
                  </a:lnTo>
                  <a:lnTo>
                    <a:pt x="0" y="0"/>
                  </a:lnTo>
                  <a:lnTo>
                    <a:pt x="0" y="151333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" name="object 1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021070" y="4721351"/>
              <a:ext cx="97536" cy="169163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193536" y="4721351"/>
              <a:ext cx="907872" cy="169163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990590" y="4873751"/>
              <a:ext cx="1314322" cy="169163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944870" y="5026151"/>
              <a:ext cx="1407159" cy="169163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967729" y="5178551"/>
              <a:ext cx="97536" cy="16916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140195" y="5178551"/>
              <a:ext cx="1017625" cy="169164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44286" y="5330951"/>
              <a:ext cx="97536" cy="169164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016497" y="5330951"/>
              <a:ext cx="1269555" cy="32156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47334" y="5483352"/>
              <a:ext cx="97536" cy="169164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128004" y="5635752"/>
              <a:ext cx="1045260" cy="169164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051550" y="5787847"/>
              <a:ext cx="97536" cy="169468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224016" y="5787847"/>
              <a:ext cx="851915" cy="169468"/>
            </a:xfrm>
            <a:prstGeom prst="rect">
              <a:avLst/>
            </a:prstGeom>
          </p:spPr>
        </p:pic>
      </p:grpSp>
      <p:pic>
        <p:nvPicPr>
          <p:cNvPr id="141" name="object 141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242011" y="4378299"/>
            <a:ext cx="304800" cy="1794510"/>
          </a:xfrm>
          <a:prstGeom prst="rect">
            <a:avLst/>
          </a:prstGeom>
        </p:spPr>
      </p:pic>
      <p:sp>
        <p:nvSpPr>
          <p:cNvPr id="142" name="object 142"/>
          <p:cNvSpPr/>
          <p:nvPr/>
        </p:nvSpPr>
        <p:spPr>
          <a:xfrm>
            <a:off x="3925061" y="1009650"/>
            <a:ext cx="0" cy="5491480"/>
          </a:xfrm>
          <a:custGeom>
            <a:avLst/>
            <a:gdLst/>
            <a:ahLst/>
            <a:cxnLst/>
            <a:rect l="l" t="t" r="r" b="b"/>
            <a:pathLst>
              <a:path h="5491480">
                <a:moveTo>
                  <a:pt x="0" y="0"/>
                </a:moveTo>
                <a:lnTo>
                  <a:pt x="0" y="5491314"/>
                </a:lnTo>
              </a:path>
            </a:pathLst>
          </a:custGeom>
          <a:ln w="19812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7634478" y="1052322"/>
            <a:ext cx="0" cy="5491480"/>
          </a:xfrm>
          <a:custGeom>
            <a:avLst/>
            <a:gdLst/>
            <a:ahLst/>
            <a:cxnLst/>
            <a:rect l="l" t="t" r="r" b="b"/>
            <a:pathLst>
              <a:path h="5491480">
                <a:moveTo>
                  <a:pt x="0" y="0"/>
                </a:moveTo>
                <a:lnTo>
                  <a:pt x="0" y="5491314"/>
                </a:lnTo>
              </a:path>
            </a:pathLst>
          </a:custGeom>
          <a:ln w="19812">
            <a:solidFill>
              <a:srgbClr val="FFFFF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4" name="object 144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1184147" y="2894076"/>
            <a:ext cx="76200" cy="202057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1178052" y="5050535"/>
            <a:ext cx="76200" cy="161544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4818888" y="5020055"/>
            <a:ext cx="76200" cy="251840"/>
          </a:xfrm>
          <a:prstGeom prst="rect">
            <a:avLst/>
          </a:prstGeom>
        </p:spPr>
      </p:pic>
      <p:pic>
        <p:nvPicPr>
          <p:cNvPr id="147" name="object 147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4788408" y="1892807"/>
            <a:ext cx="76200" cy="134874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4794503" y="2609088"/>
            <a:ext cx="76200" cy="193928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4805171" y="3378708"/>
            <a:ext cx="76200" cy="193928"/>
          </a:xfrm>
          <a:prstGeom prst="rect">
            <a:avLst/>
          </a:prstGeom>
        </p:spPr>
      </p:pic>
      <p:sp>
        <p:nvSpPr>
          <p:cNvPr id="150" name="object 150"/>
          <p:cNvSpPr/>
          <p:nvPr/>
        </p:nvSpPr>
        <p:spPr>
          <a:xfrm>
            <a:off x="4809744" y="4154423"/>
            <a:ext cx="76200" cy="270510"/>
          </a:xfrm>
          <a:custGeom>
            <a:avLst/>
            <a:gdLst/>
            <a:ahLst/>
            <a:cxnLst/>
            <a:rect l="l" t="t" r="r" b="b"/>
            <a:pathLst>
              <a:path w="76200" h="270510">
                <a:moveTo>
                  <a:pt x="31750" y="194056"/>
                </a:moveTo>
                <a:lnTo>
                  <a:pt x="0" y="194056"/>
                </a:lnTo>
                <a:lnTo>
                  <a:pt x="38100" y="270256"/>
                </a:lnTo>
                <a:lnTo>
                  <a:pt x="69850" y="206756"/>
                </a:lnTo>
                <a:lnTo>
                  <a:pt x="31750" y="206756"/>
                </a:lnTo>
                <a:lnTo>
                  <a:pt x="31750" y="194056"/>
                </a:lnTo>
                <a:close/>
              </a:path>
              <a:path w="76200" h="270510">
                <a:moveTo>
                  <a:pt x="44450" y="0"/>
                </a:moveTo>
                <a:lnTo>
                  <a:pt x="31750" y="0"/>
                </a:lnTo>
                <a:lnTo>
                  <a:pt x="31750" y="206756"/>
                </a:lnTo>
                <a:lnTo>
                  <a:pt x="44450" y="206756"/>
                </a:lnTo>
                <a:lnTo>
                  <a:pt x="44450" y="0"/>
                </a:lnTo>
                <a:close/>
              </a:path>
              <a:path w="76200" h="270510">
                <a:moveTo>
                  <a:pt x="76200" y="194056"/>
                </a:moveTo>
                <a:lnTo>
                  <a:pt x="44450" y="194056"/>
                </a:lnTo>
                <a:lnTo>
                  <a:pt x="44450" y="206756"/>
                </a:lnTo>
                <a:lnTo>
                  <a:pt x="69850" y="206756"/>
                </a:lnTo>
                <a:lnTo>
                  <a:pt x="76200" y="1940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439155" y="4797552"/>
            <a:ext cx="280670" cy="76200"/>
          </a:xfrm>
          <a:custGeom>
            <a:avLst/>
            <a:gdLst/>
            <a:ahLst/>
            <a:cxnLst/>
            <a:rect l="l" t="t" r="r" b="b"/>
            <a:pathLst>
              <a:path w="280670" h="76200">
                <a:moveTo>
                  <a:pt x="204089" y="0"/>
                </a:moveTo>
                <a:lnTo>
                  <a:pt x="204089" y="76200"/>
                </a:lnTo>
                <a:lnTo>
                  <a:pt x="267589" y="44450"/>
                </a:lnTo>
                <a:lnTo>
                  <a:pt x="216789" y="44450"/>
                </a:lnTo>
                <a:lnTo>
                  <a:pt x="216789" y="31750"/>
                </a:lnTo>
                <a:lnTo>
                  <a:pt x="267589" y="31750"/>
                </a:lnTo>
                <a:lnTo>
                  <a:pt x="204089" y="0"/>
                </a:lnTo>
                <a:close/>
              </a:path>
              <a:path w="280670" h="76200">
                <a:moveTo>
                  <a:pt x="204089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204089" y="44450"/>
                </a:lnTo>
                <a:lnTo>
                  <a:pt x="204089" y="31750"/>
                </a:lnTo>
                <a:close/>
              </a:path>
              <a:path w="280670" h="76200">
                <a:moveTo>
                  <a:pt x="267589" y="31750"/>
                </a:moveTo>
                <a:lnTo>
                  <a:pt x="216789" y="31750"/>
                </a:lnTo>
                <a:lnTo>
                  <a:pt x="216789" y="44450"/>
                </a:lnTo>
                <a:lnTo>
                  <a:pt x="267589" y="44450"/>
                </a:lnTo>
                <a:lnTo>
                  <a:pt x="280289" y="38100"/>
                </a:lnTo>
                <a:lnTo>
                  <a:pt x="267589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2" name="object 152"/>
          <p:cNvGrpSpPr/>
          <p:nvPr/>
        </p:nvGrpSpPr>
        <p:grpSpPr>
          <a:xfrm>
            <a:off x="7906511" y="1345691"/>
            <a:ext cx="1243965" cy="563880"/>
            <a:chOff x="7906511" y="1345691"/>
            <a:chExt cx="1243965" cy="563880"/>
          </a:xfrm>
        </p:grpSpPr>
        <p:sp>
          <p:nvSpPr>
            <p:cNvPr id="153" name="object 153"/>
            <p:cNvSpPr/>
            <p:nvPr/>
          </p:nvSpPr>
          <p:spPr>
            <a:xfrm>
              <a:off x="7912607" y="1351787"/>
              <a:ext cx="1231900" cy="551815"/>
            </a:xfrm>
            <a:custGeom>
              <a:avLst/>
              <a:gdLst/>
              <a:ahLst/>
              <a:cxnLst/>
              <a:rect l="l" t="t" r="r" b="b"/>
              <a:pathLst>
                <a:path w="1231900" h="551814">
                  <a:moveTo>
                    <a:pt x="0" y="551688"/>
                  </a:moveTo>
                  <a:lnTo>
                    <a:pt x="1231392" y="551688"/>
                  </a:lnTo>
                  <a:lnTo>
                    <a:pt x="1231392" y="0"/>
                  </a:lnTo>
                  <a:lnTo>
                    <a:pt x="0" y="0"/>
                  </a:lnTo>
                  <a:lnTo>
                    <a:pt x="0" y="5516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4" name="object 15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55558" y="1454149"/>
              <a:ext cx="778065" cy="169163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01862" y="1606550"/>
              <a:ext cx="490727" cy="169163"/>
            </a:xfrm>
            <a:prstGeom prst="rect">
              <a:avLst/>
            </a:prstGeom>
          </p:spPr>
        </p:pic>
      </p:grpSp>
      <p:sp>
        <p:nvSpPr>
          <p:cNvPr id="156" name="object 156"/>
          <p:cNvSpPr/>
          <p:nvPr/>
        </p:nvSpPr>
        <p:spPr>
          <a:xfrm>
            <a:off x="7912607" y="2068067"/>
            <a:ext cx="1221105" cy="561340"/>
          </a:xfrm>
          <a:custGeom>
            <a:avLst/>
            <a:gdLst/>
            <a:ahLst/>
            <a:cxnLst/>
            <a:rect l="l" t="t" r="r" b="b"/>
            <a:pathLst>
              <a:path w="1221104" h="561339">
                <a:moveTo>
                  <a:pt x="0" y="560831"/>
                </a:moveTo>
                <a:lnTo>
                  <a:pt x="1220724" y="560831"/>
                </a:lnTo>
                <a:lnTo>
                  <a:pt x="1220724" y="0"/>
                </a:lnTo>
                <a:lnTo>
                  <a:pt x="0" y="0"/>
                </a:lnTo>
                <a:lnTo>
                  <a:pt x="0" y="560831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7912607" y="2836164"/>
            <a:ext cx="1221105" cy="561340"/>
          </a:xfrm>
          <a:custGeom>
            <a:avLst/>
            <a:gdLst/>
            <a:ahLst/>
            <a:cxnLst/>
            <a:rect l="l" t="t" r="r" b="b"/>
            <a:pathLst>
              <a:path w="1221104" h="561339">
                <a:moveTo>
                  <a:pt x="0" y="560831"/>
                </a:moveTo>
                <a:lnTo>
                  <a:pt x="1220724" y="560831"/>
                </a:lnTo>
                <a:lnTo>
                  <a:pt x="1220724" y="0"/>
                </a:lnTo>
                <a:lnTo>
                  <a:pt x="0" y="0"/>
                </a:lnTo>
                <a:lnTo>
                  <a:pt x="0" y="560831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7904988" y="3605784"/>
            <a:ext cx="1228725" cy="561340"/>
          </a:xfrm>
          <a:custGeom>
            <a:avLst/>
            <a:gdLst/>
            <a:ahLst/>
            <a:cxnLst/>
            <a:rect l="l" t="t" r="r" b="b"/>
            <a:pathLst>
              <a:path w="1228725" h="561339">
                <a:moveTo>
                  <a:pt x="0" y="560832"/>
                </a:moveTo>
                <a:lnTo>
                  <a:pt x="1228344" y="560832"/>
                </a:lnTo>
                <a:lnTo>
                  <a:pt x="1228344" y="0"/>
                </a:lnTo>
                <a:lnTo>
                  <a:pt x="0" y="0"/>
                </a:lnTo>
                <a:lnTo>
                  <a:pt x="0" y="560832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7889747" y="4357115"/>
            <a:ext cx="1243965" cy="561340"/>
          </a:xfrm>
          <a:custGeom>
            <a:avLst/>
            <a:gdLst/>
            <a:ahLst/>
            <a:cxnLst/>
            <a:rect l="l" t="t" r="r" b="b"/>
            <a:pathLst>
              <a:path w="1243965" h="561339">
                <a:moveTo>
                  <a:pt x="0" y="560831"/>
                </a:moveTo>
                <a:lnTo>
                  <a:pt x="1243583" y="560831"/>
                </a:lnTo>
                <a:lnTo>
                  <a:pt x="1243583" y="0"/>
                </a:lnTo>
                <a:lnTo>
                  <a:pt x="0" y="0"/>
                </a:lnTo>
                <a:lnTo>
                  <a:pt x="0" y="560831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0" name="object 160"/>
          <p:cNvGrpSpPr/>
          <p:nvPr/>
        </p:nvGrpSpPr>
        <p:grpSpPr>
          <a:xfrm>
            <a:off x="7997317" y="2881883"/>
            <a:ext cx="1115695" cy="474345"/>
            <a:chOff x="7997317" y="2881883"/>
            <a:chExt cx="1115695" cy="474345"/>
          </a:xfrm>
        </p:grpSpPr>
        <p:pic>
          <p:nvPicPr>
            <p:cNvPr id="161" name="object 16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062849" y="2881883"/>
              <a:ext cx="987069" cy="169163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328025" y="3033979"/>
              <a:ext cx="462635" cy="169468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7997317" y="3186937"/>
              <a:ext cx="1115123" cy="169163"/>
            </a:xfrm>
            <a:prstGeom prst="rect">
              <a:avLst/>
            </a:prstGeom>
          </p:spPr>
        </p:pic>
      </p:grpSp>
      <p:grpSp>
        <p:nvGrpSpPr>
          <p:cNvPr id="164" name="object 164"/>
          <p:cNvGrpSpPr/>
          <p:nvPr/>
        </p:nvGrpSpPr>
        <p:grpSpPr>
          <a:xfrm>
            <a:off x="8045450" y="2113533"/>
            <a:ext cx="1017905" cy="474345"/>
            <a:chOff x="8045450" y="2113533"/>
            <a:chExt cx="1017905" cy="474345"/>
          </a:xfrm>
        </p:grpSpPr>
        <p:pic>
          <p:nvPicPr>
            <p:cNvPr id="165" name="object 16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173465" y="2113533"/>
              <a:ext cx="759777" cy="169163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278622" y="2265629"/>
              <a:ext cx="540169" cy="169468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045450" y="2418587"/>
              <a:ext cx="1017625" cy="169163"/>
            </a:xfrm>
            <a:prstGeom prst="rect">
              <a:avLst/>
            </a:prstGeom>
          </p:spPr>
        </p:pic>
      </p:grpSp>
      <p:grpSp>
        <p:nvGrpSpPr>
          <p:cNvPr id="168" name="object 168"/>
          <p:cNvGrpSpPr/>
          <p:nvPr/>
        </p:nvGrpSpPr>
        <p:grpSpPr>
          <a:xfrm>
            <a:off x="8028685" y="3677158"/>
            <a:ext cx="1056640" cy="474345"/>
            <a:chOff x="8028685" y="3677158"/>
            <a:chExt cx="1056640" cy="474345"/>
          </a:xfrm>
        </p:grpSpPr>
        <p:pic>
          <p:nvPicPr>
            <p:cNvPr id="169" name="object 16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158225" y="3677158"/>
              <a:ext cx="798017" cy="169163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028685" y="3829558"/>
              <a:ext cx="1056640" cy="169163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206993" y="3981958"/>
              <a:ext cx="697382" cy="169163"/>
            </a:xfrm>
            <a:prstGeom prst="rect">
              <a:avLst/>
            </a:prstGeom>
          </p:spPr>
        </p:pic>
      </p:grpSp>
      <p:grpSp>
        <p:nvGrpSpPr>
          <p:cNvPr id="172" name="object 172"/>
          <p:cNvGrpSpPr/>
          <p:nvPr/>
        </p:nvGrpSpPr>
        <p:grpSpPr>
          <a:xfrm>
            <a:off x="8162543" y="4463160"/>
            <a:ext cx="766445" cy="321945"/>
            <a:chOff x="8162543" y="4463160"/>
            <a:chExt cx="766445" cy="321945"/>
          </a:xfrm>
        </p:grpSpPr>
        <p:pic>
          <p:nvPicPr>
            <p:cNvPr id="173" name="object 17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162543" y="4463160"/>
              <a:ext cx="766432" cy="169163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424671" y="4615560"/>
              <a:ext cx="267461" cy="169163"/>
            </a:xfrm>
            <a:prstGeom prst="rect">
              <a:avLst/>
            </a:prstGeom>
          </p:spPr>
        </p:pic>
      </p:grpSp>
      <p:grpSp>
        <p:nvGrpSpPr>
          <p:cNvPr id="175" name="object 175"/>
          <p:cNvGrpSpPr/>
          <p:nvPr/>
        </p:nvGrpSpPr>
        <p:grpSpPr>
          <a:xfrm>
            <a:off x="7891271" y="5170932"/>
            <a:ext cx="1259205" cy="676910"/>
            <a:chOff x="7891271" y="5170932"/>
            <a:chExt cx="1259205" cy="676910"/>
          </a:xfrm>
        </p:grpSpPr>
        <p:sp>
          <p:nvSpPr>
            <p:cNvPr id="176" name="object 176"/>
            <p:cNvSpPr/>
            <p:nvPr/>
          </p:nvSpPr>
          <p:spPr>
            <a:xfrm>
              <a:off x="7897367" y="5177028"/>
              <a:ext cx="1247140" cy="664845"/>
            </a:xfrm>
            <a:custGeom>
              <a:avLst/>
              <a:gdLst/>
              <a:ahLst/>
              <a:cxnLst/>
              <a:rect l="l" t="t" r="r" b="b"/>
              <a:pathLst>
                <a:path w="1247140" h="664845">
                  <a:moveTo>
                    <a:pt x="0" y="664464"/>
                  </a:moveTo>
                  <a:lnTo>
                    <a:pt x="1246631" y="664464"/>
                  </a:lnTo>
                  <a:lnTo>
                    <a:pt x="1246631" y="0"/>
                  </a:lnTo>
                  <a:lnTo>
                    <a:pt x="0" y="0"/>
                  </a:lnTo>
                  <a:lnTo>
                    <a:pt x="0" y="664464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7" name="object 17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253348" y="5272481"/>
              <a:ext cx="618070" cy="169468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085708" y="5425440"/>
              <a:ext cx="951306" cy="169164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219820" y="5577840"/>
              <a:ext cx="692569" cy="169164"/>
            </a:xfrm>
            <a:prstGeom prst="rect">
              <a:avLst/>
            </a:prstGeom>
          </p:spPr>
        </p:pic>
      </p:grpSp>
      <p:pic>
        <p:nvPicPr>
          <p:cNvPr id="180" name="object 180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8471916" y="2622804"/>
            <a:ext cx="76200" cy="221996"/>
          </a:xfrm>
          <a:prstGeom prst="rect">
            <a:avLst/>
          </a:prstGeom>
        </p:spPr>
      </p:pic>
      <p:grpSp>
        <p:nvGrpSpPr>
          <p:cNvPr id="181" name="object 181"/>
          <p:cNvGrpSpPr/>
          <p:nvPr/>
        </p:nvGrpSpPr>
        <p:grpSpPr>
          <a:xfrm>
            <a:off x="9153143" y="1426463"/>
            <a:ext cx="1927860" cy="1755775"/>
            <a:chOff x="9153143" y="1426463"/>
            <a:chExt cx="1927860" cy="1755775"/>
          </a:xfrm>
        </p:grpSpPr>
        <p:sp>
          <p:nvSpPr>
            <p:cNvPr id="182" name="object 182"/>
            <p:cNvSpPr/>
            <p:nvPr/>
          </p:nvSpPr>
          <p:spPr>
            <a:xfrm>
              <a:off x="9427463" y="1432559"/>
              <a:ext cx="1647825" cy="1743710"/>
            </a:xfrm>
            <a:custGeom>
              <a:avLst/>
              <a:gdLst/>
              <a:ahLst/>
              <a:cxnLst/>
              <a:rect l="l" t="t" r="r" b="b"/>
              <a:pathLst>
                <a:path w="1647825" h="1743710">
                  <a:moveTo>
                    <a:pt x="0" y="1743456"/>
                  </a:moveTo>
                  <a:lnTo>
                    <a:pt x="1647444" y="1743456"/>
                  </a:lnTo>
                  <a:lnTo>
                    <a:pt x="1647444" y="0"/>
                  </a:lnTo>
                  <a:lnTo>
                    <a:pt x="0" y="0"/>
                  </a:lnTo>
                  <a:lnTo>
                    <a:pt x="0" y="174345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929494" y="1608073"/>
              <a:ext cx="648881" cy="169163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969118" y="1760473"/>
              <a:ext cx="97535" cy="169163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0141330" y="1760473"/>
              <a:ext cx="417575" cy="169163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060558" y="1912873"/>
              <a:ext cx="386245" cy="169163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827386" y="2065273"/>
              <a:ext cx="97535" cy="169163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999598" y="2065273"/>
              <a:ext cx="650582" cy="169163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585068" y="2065273"/>
              <a:ext cx="64007" cy="169163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004170" y="2217673"/>
              <a:ext cx="97535" cy="169163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176382" y="2217673"/>
              <a:ext cx="329946" cy="169163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518014" y="2370074"/>
              <a:ext cx="97535" cy="169163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9690226" y="2370074"/>
              <a:ext cx="1294002" cy="169163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630790" y="2522169"/>
              <a:ext cx="97535" cy="169468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9803002" y="2522169"/>
              <a:ext cx="1066863" cy="169468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714610" y="2675255"/>
              <a:ext cx="97535" cy="169163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9886822" y="2675255"/>
              <a:ext cx="897661" cy="169163"/>
            </a:xfrm>
            <a:prstGeom prst="rect">
              <a:avLst/>
            </a:prstGeom>
          </p:spPr>
        </p:pic>
        <p:sp>
          <p:nvSpPr>
            <p:cNvPr id="198" name="object 198"/>
            <p:cNvSpPr/>
            <p:nvPr/>
          </p:nvSpPr>
          <p:spPr>
            <a:xfrm>
              <a:off x="9153143" y="2837688"/>
              <a:ext cx="287655" cy="76200"/>
            </a:xfrm>
            <a:custGeom>
              <a:avLst/>
              <a:gdLst/>
              <a:ahLst/>
              <a:cxnLst/>
              <a:rect l="l" t="t" r="r" b="b"/>
              <a:pathLst>
                <a:path w="287654" h="76200">
                  <a:moveTo>
                    <a:pt x="211074" y="0"/>
                  </a:moveTo>
                  <a:lnTo>
                    <a:pt x="211074" y="76200"/>
                  </a:lnTo>
                  <a:lnTo>
                    <a:pt x="274574" y="44450"/>
                  </a:lnTo>
                  <a:lnTo>
                    <a:pt x="223774" y="44450"/>
                  </a:lnTo>
                  <a:lnTo>
                    <a:pt x="223774" y="31750"/>
                  </a:lnTo>
                  <a:lnTo>
                    <a:pt x="274574" y="31750"/>
                  </a:lnTo>
                  <a:lnTo>
                    <a:pt x="211074" y="0"/>
                  </a:lnTo>
                  <a:close/>
                </a:path>
                <a:path w="287654" h="76200">
                  <a:moveTo>
                    <a:pt x="211074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211074" y="44450"/>
                  </a:lnTo>
                  <a:lnTo>
                    <a:pt x="211074" y="31750"/>
                  </a:lnTo>
                  <a:close/>
                </a:path>
                <a:path w="287654" h="76200">
                  <a:moveTo>
                    <a:pt x="274574" y="31750"/>
                  </a:moveTo>
                  <a:lnTo>
                    <a:pt x="223774" y="31750"/>
                  </a:lnTo>
                  <a:lnTo>
                    <a:pt x="223774" y="44450"/>
                  </a:lnTo>
                  <a:lnTo>
                    <a:pt x="274574" y="44450"/>
                  </a:lnTo>
                  <a:lnTo>
                    <a:pt x="287274" y="38100"/>
                  </a:lnTo>
                  <a:lnTo>
                    <a:pt x="274574" y="317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9" name="object 199"/>
          <p:cNvGrpSpPr/>
          <p:nvPr/>
        </p:nvGrpSpPr>
        <p:grpSpPr>
          <a:xfrm>
            <a:off x="9140952" y="3637788"/>
            <a:ext cx="1957070" cy="1525905"/>
            <a:chOff x="9140952" y="3637788"/>
            <a:chExt cx="1957070" cy="1525905"/>
          </a:xfrm>
        </p:grpSpPr>
        <p:sp>
          <p:nvSpPr>
            <p:cNvPr id="200" name="object 200"/>
            <p:cNvSpPr/>
            <p:nvPr/>
          </p:nvSpPr>
          <p:spPr>
            <a:xfrm>
              <a:off x="9140952" y="3875532"/>
              <a:ext cx="283210" cy="76200"/>
            </a:xfrm>
            <a:custGeom>
              <a:avLst/>
              <a:gdLst/>
              <a:ahLst/>
              <a:cxnLst/>
              <a:rect l="l" t="t" r="r" b="b"/>
              <a:pathLst>
                <a:path w="283209" h="76200">
                  <a:moveTo>
                    <a:pt x="207009" y="0"/>
                  </a:moveTo>
                  <a:lnTo>
                    <a:pt x="207009" y="76200"/>
                  </a:lnTo>
                  <a:lnTo>
                    <a:pt x="270509" y="44450"/>
                  </a:lnTo>
                  <a:lnTo>
                    <a:pt x="219709" y="44450"/>
                  </a:lnTo>
                  <a:lnTo>
                    <a:pt x="219709" y="31750"/>
                  </a:lnTo>
                  <a:lnTo>
                    <a:pt x="270509" y="31750"/>
                  </a:lnTo>
                  <a:lnTo>
                    <a:pt x="207009" y="0"/>
                  </a:lnTo>
                  <a:close/>
                </a:path>
                <a:path w="283209" h="76200">
                  <a:moveTo>
                    <a:pt x="207009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207009" y="44450"/>
                  </a:lnTo>
                  <a:lnTo>
                    <a:pt x="207009" y="31750"/>
                  </a:lnTo>
                  <a:close/>
                </a:path>
                <a:path w="283209" h="76200">
                  <a:moveTo>
                    <a:pt x="270509" y="31750"/>
                  </a:moveTo>
                  <a:lnTo>
                    <a:pt x="219709" y="31750"/>
                  </a:lnTo>
                  <a:lnTo>
                    <a:pt x="219709" y="44450"/>
                  </a:lnTo>
                  <a:lnTo>
                    <a:pt x="270509" y="44450"/>
                  </a:lnTo>
                  <a:lnTo>
                    <a:pt x="283209" y="38100"/>
                  </a:lnTo>
                  <a:lnTo>
                    <a:pt x="270509" y="317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9445752" y="3643884"/>
              <a:ext cx="1645920" cy="1513840"/>
            </a:xfrm>
            <a:custGeom>
              <a:avLst/>
              <a:gdLst/>
              <a:ahLst/>
              <a:cxnLst/>
              <a:rect l="l" t="t" r="r" b="b"/>
              <a:pathLst>
                <a:path w="1645920" h="1513839">
                  <a:moveTo>
                    <a:pt x="0" y="1513332"/>
                  </a:moveTo>
                  <a:lnTo>
                    <a:pt x="1645920" y="1513332"/>
                  </a:lnTo>
                  <a:lnTo>
                    <a:pt x="1645920" y="0"/>
                  </a:lnTo>
                  <a:lnTo>
                    <a:pt x="0" y="0"/>
                  </a:lnTo>
                  <a:lnTo>
                    <a:pt x="0" y="151333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2" name="object 20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717024" y="3724656"/>
              <a:ext cx="97535" cy="169163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889236" y="3724656"/>
              <a:ext cx="908189" cy="169163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686544" y="3877056"/>
              <a:ext cx="1314323" cy="169163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9640824" y="4029456"/>
              <a:ext cx="1407159" cy="169163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663684" y="4181856"/>
              <a:ext cx="97535" cy="169163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9835896" y="4181856"/>
              <a:ext cx="1017955" cy="169163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540240" y="4333951"/>
              <a:ext cx="97535" cy="169468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9712452" y="4333951"/>
              <a:ext cx="1269555" cy="322122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543288" y="4486910"/>
              <a:ext cx="97535" cy="169163"/>
            </a:xfrm>
            <a:prstGeom prst="rect">
              <a:avLst/>
            </a:prstGeom>
          </p:spPr>
        </p:pic>
        <p:pic>
          <p:nvPicPr>
            <p:cNvPr id="211" name="object 21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823704" y="4639310"/>
              <a:ext cx="1045591" cy="169163"/>
            </a:xfrm>
            <a:prstGeom prst="rect">
              <a:avLst/>
            </a:prstGeom>
          </p:spPr>
        </p:pic>
        <p:pic>
          <p:nvPicPr>
            <p:cNvPr id="212" name="object 21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747504" y="4791710"/>
              <a:ext cx="97535" cy="169163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9919716" y="4791710"/>
              <a:ext cx="852246" cy="169163"/>
            </a:xfrm>
            <a:prstGeom prst="rect">
              <a:avLst/>
            </a:prstGeom>
          </p:spPr>
        </p:pic>
      </p:grpSp>
      <p:pic>
        <p:nvPicPr>
          <p:cNvPr id="214" name="object 214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8476488" y="3401567"/>
            <a:ext cx="76200" cy="196087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8473440" y="1898904"/>
            <a:ext cx="76200" cy="168529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8488680" y="4165091"/>
            <a:ext cx="76200" cy="196087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8482583" y="4930140"/>
            <a:ext cx="76200" cy="196087"/>
          </a:xfrm>
          <a:prstGeom prst="rect">
            <a:avLst/>
          </a:prstGeom>
        </p:spPr>
      </p:pic>
      <p:grpSp>
        <p:nvGrpSpPr>
          <p:cNvPr id="218" name="object 21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19" name="object 219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1" name="object 22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1606783" y="6185915"/>
              <a:ext cx="415277" cy="511289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1751818" y="6240170"/>
              <a:ext cx="219455" cy="304799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41604" y="195071"/>
              <a:ext cx="3381248" cy="371855"/>
            </a:xfrm>
            <a:prstGeom prst="rect">
              <a:avLst/>
            </a:prstGeom>
          </p:spPr>
        </p:pic>
        <p:sp>
          <p:nvSpPr>
            <p:cNvPr id="224" name="object 224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11413235" y="275843"/>
              <a:ext cx="779145" cy="792480"/>
            </a:xfrm>
            <a:custGeom>
              <a:avLst/>
              <a:gdLst/>
              <a:ahLst/>
              <a:cxnLst/>
              <a:rect l="l" t="t" r="r" b="b"/>
              <a:pathLst>
                <a:path w="779145" h="792480">
                  <a:moveTo>
                    <a:pt x="397002" y="0"/>
                  </a:moveTo>
                  <a:lnTo>
                    <a:pt x="350713" y="2666"/>
                  </a:lnTo>
                  <a:lnTo>
                    <a:pt x="305990" y="10465"/>
                  </a:lnTo>
                  <a:lnTo>
                    <a:pt x="263131" y="23102"/>
                  </a:lnTo>
                  <a:lnTo>
                    <a:pt x="222435" y="40277"/>
                  </a:lnTo>
                  <a:lnTo>
                    <a:pt x="184198" y="61693"/>
                  </a:lnTo>
                  <a:lnTo>
                    <a:pt x="148721" y="87054"/>
                  </a:lnTo>
                  <a:lnTo>
                    <a:pt x="116300" y="116062"/>
                  </a:lnTo>
                  <a:lnTo>
                    <a:pt x="87234" y="148418"/>
                  </a:lnTo>
                  <a:lnTo>
                    <a:pt x="61822" y="183827"/>
                  </a:lnTo>
                  <a:lnTo>
                    <a:pt x="40361" y="221990"/>
                  </a:lnTo>
                  <a:lnTo>
                    <a:pt x="23150" y="262611"/>
                  </a:lnTo>
                  <a:lnTo>
                    <a:pt x="10488" y="305390"/>
                  </a:lnTo>
                  <a:lnTo>
                    <a:pt x="2671" y="350033"/>
                  </a:lnTo>
                  <a:lnTo>
                    <a:pt x="0" y="396239"/>
                  </a:lnTo>
                  <a:lnTo>
                    <a:pt x="2671" y="442446"/>
                  </a:lnTo>
                  <a:lnTo>
                    <a:pt x="10488" y="487089"/>
                  </a:lnTo>
                  <a:lnTo>
                    <a:pt x="23150" y="529868"/>
                  </a:lnTo>
                  <a:lnTo>
                    <a:pt x="40361" y="570489"/>
                  </a:lnTo>
                  <a:lnTo>
                    <a:pt x="61822" y="608652"/>
                  </a:lnTo>
                  <a:lnTo>
                    <a:pt x="87234" y="644061"/>
                  </a:lnTo>
                  <a:lnTo>
                    <a:pt x="116300" y="676417"/>
                  </a:lnTo>
                  <a:lnTo>
                    <a:pt x="148721" y="705425"/>
                  </a:lnTo>
                  <a:lnTo>
                    <a:pt x="184198" y="730786"/>
                  </a:lnTo>
                  <a:lnTo>
                    <a:pt x="222435" y="752202"/>
                  </a:lnTo>
                  <a:lnTo>
                    <a:pt x="263131" y="769377"/>
                  </a:lnTo>
                  <a:lnTo>
                    <a:pt x="305990" y="782014"/>
                  </a:lnTo>
                  <a:lnTo>
                    <a:pt x="350713" y="789813"/>
                  </a:lnTo>
                  <a:lnTo>
                    <a:pt x="397002" y="792479"/>
                  </a:lnTo>
                  <a:lnTo>
                    <a:pt x="443290" y="789813"/>
                  </a:lnTo>
                  <a:lnTo>
                    <a:pt x="488013" y="782014"/>
                  </a:lnTo>
                  <a:lnTo>
                    <a:pt x="530872" y="769377"/>
                  </a:lnTo>
                  <a:lnTo>
                    <a:pt x="571568" y="752202"/>
                  </a:lnTo>
                  <a:lnTo>
                    <a:pt x="609805" y="730786"/>
                  </a:lnTo>
                  <a:lnTo>
                    <a:pt x="645282" y="705425"/>
                  </a:lnTo>
                  <a:lnTo>
                    <a:pt x="677703" y="676417"/>
                  </a:lnTo>
                  <a:lnTo>
                    <a:pt x="706769" y="644061"/>
                  </a:lnTo>
                  <a:lnTo>
                    <a:pt x="732181" y="608652"/>
                  </a:lnTo>
                  <a:lnTo>
                    <a:pt x="753642" y="570489"/>
                  </a:lnTo>
                  <a:lnTo>
                    <a:pt x="770853" y="529868"/>
                  </a:lnTo>
                  <a:lnTo>
                    <a:pt x="778764" y="503143"/>
                  </a:lnTo>
                  <a:lnTo>
                    <a:pt x="778764" y="289336"/>
                  </a:lnTo>
                  <a:lnTo>
                    <a:pt x="753642" y="221990"/>
                  </a:lnTo>
                  <a:lnTo>
                    <a:pt x="732181" y="183827"/>
                  </a:lnTo>
                  <a:lnTo>
                    <a:pt x="706769" y="148418"/>
                  </a:lnTo>
                  <a:lnTo>
                    <a:pt x="677703" y="116062"/>
                  </a:lnTo>
                  <a:lnTo>
                    <a:pt x="645282" y="87054"/>
                  </a:lnTo>
                  <a:lnTo>
                    <a:pt x="609805" y="61693"/>
                  </a:lnTo>
                  <a:lnTo>
                    <a:pt x="571568" y="40277"/>
                  </a:lnTo>
                  <a:lnTo>
                    <a:pt x="530872" y="23102"/>
                  </a:lnTo>
                  <a:lnTo>
                    <a:pt x="488013" y="10465"/>
                  </a:lnTo>
                  <a:lnTo>
                    <a:pt x="443290" y="2666"/>
                  </a:lnTo>
                  <a:lnTo>
                    <a:pt x="3970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6" name="object 226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1548871" y="411480"/>
              <a:ext cx="522731" cy="521208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193291" y="5902452"/>
              <a:ext cx="76200" cy="1615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6"/>
                </a:lnTo>
                <a:lnTo>
                  <a:pt x="12192000" y="6857996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5553" y="961008"/>
            <a:ext cx="2927350" cy="27127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825495" y="1908048"/>
            <a:ext cx="1050290" cy="489584"/>
            <a:chOff x="2825495" y="1908048"/>
            <a:chExt cx="1050290" cy="489584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76371" y="2000123"/>
              <a:ext cx="778065" cy="16916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22675" y="2152523"/>
              <a:ext cx="490727" cy="16916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831591" y="1914144"/>
              <a:ext cx="1038225" cy="477520"/>
            </a:xfrm>
            <a:custGeom>
              <a:avLst/>
              <a:gdLst/>
              <a:ahLst/>
              <a:cxnLst/>
              <a:rect l="l" t="t" r="r" b="b"/>
              <a:pathLst>
                <a:path w="1038225" h="477519">
                  <a:moveTo>
                    <a:pt x="0" y="477012"/>
                  </a:moveTo>
                  <a:lnTo>
                    <a:pt x="1037844" y="477012"/>
                  </a:lnTo>
                  <a:lnTo>
                    <a:pt x="1037844" y="0"/>
                  </a:lnTo>
                  <a:lnTo>
                    <a:pt x="0" y="0"/>
                  </a:lnTo>
                  <a:lnTo>
                    <a:pt x="0" y="47701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4143755" y="3506723"/>
            <a:ext cx="1763395" cy="559435"/>
          </a:xfrm>
          <a:custGeom>
            <a:avLst/>
            <a:gdLst/>
            <a:ahLst/>
            <a:cxnLst/>
            <a:rect l="l" t="t" r="r" b="b"/>
            <a:pathLst>
              <a:path w="1763395" h="559435">
                <a:moveTo>
                  <a:pt x="0" y="559307"/>
                </a:moveTo>
                <a:lnTo>
                  <a:pt x="1763268" y="559307"/>
                </a:lnTo>
                <a:lnTo>
                  <a:pt x="1763268" y="0"/>
                </a:lnTo>
                <a:lnTo>
                  <a:pt x="0" y="0"/>
                </a:lnTo>
                <a:lnTo>
                  <a:pt x="0" y="559307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9200" y="3546347"/>
            <a:ext cx="1256030" cy="559435"/>
          </a:xfrm>
          <a:custGeom>
            <a:avLst/>
            <a:gdLst/>
            <a:ahLst/>
            <a:cxnLst/>
            <a:rect l="l" t="t" r="r" b="b"/>
            <a:pathLst>
              <a:path w="1256030" h="559435">
                <a:moveTo>
                  <a:pt x="0" y="559307"/>
                </a:moveTo>
                <a:lnTo>
                  <a:pt x="1255776" y="559307"/>
                </a:lnTo>
                <a:lnTo>
                  <a:pt x="1255776" y="0"/>
                </a:lnTo>
                <a:lnTo>
                  <a:pt x="0" y="0"/>
                </a:lnTo>
                <a:lnTo>
                  <a:pt x="0" y="559307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28927" y="4619244"/>
            <a:ext cx="992505" cy="490855"/>
          </a:xfrm>
          <a:custGeom>
            <a:avLst/>
            <a:gdLst/>
            <a:ahLst/>
            <a:cxnLst/>
            <a:rect l="l" t="t" r="r" b="b"/>
            <a:pathLst>
              <a:path w="992505" h="490854">
                <a:moveTo>
                  <a:pt x="0" y="490727"/>
                </a:moveTo>
                <a:lnTo>
                  <a:pt x="992123" y="490727"/>
                </a:lnTo>
                <a:lnTo>
                  <a:pt x="992123" y="0"/>
                </a:lnTo>
                <a:lnTo>
                  <a:pt x="0" y="0"/>
                </a:lnTo>
                <a:lnTo>
                  <a:pt x="0" y="490727"/>
                </a:lnTo>
                <a:close/>
              </a:path>
            </a:pathLst>
          </a:custGeom>
          <a:ln w="121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19400" y="4393691"/>
            <a:ext cx="1096010" cy="957580"/>
          </a:xfrm>
          <a:custGeom>
            <a:avLst/>
            <a:gdLst/>
            <a:ahLst/>
            <a:cxnLst/>
            <a:rect l="l" t="t" r="r" b="b"/>
            <a:pathLst>
              <a:path w="1096010" h="957579">
                <a:moveTo>
                  <a:pt x="0" y="957072"/>
                </a:moveTo>
                <a:lnTo>
                  <a:pt x="1095755" y="957072"/>
                </a:lnTo>
                <a:lnTo>
                  <a:pt x="1095755" y="0"/>
                </a:lnTo>
                <a:lnTo>
                  <a:pt x="0" y="0"/>
                </a:lnTo>
                <a:lnTo>
                  <a:pt x="0" y="957072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2909061" y="3627120"/>
            <a:ext cx="962025" cy="321945"/>
            <a:chOff x="2909061" y="3627120"/>
            <a:chExt cx="962025" cy="321945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09061" y="3627120"/>
              <a:ext cx="961758" cy="16916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80333" y="3779520"/>
              <a:ext cx="446278" cy="169163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2760598" y="2701163"/>
            <a:ext cx="1192530" cy="321945"/>
            <a:chOff x="2760598" y="2701163"/>
            <a:chExt cx="1192530" cy="321945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60598" y="2701163"/>
              <a:ext cx="1192339" cy="16916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65754" y="2853563"/>
              <a:ext cx="1007503" cy="169163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4266946" y="3604514"/>
            <a:ext cx="1621155" cy="321945"/>
            <a:chOff x="4266946" y="3604514"/>
            <a:chExt cx="1621155" cy="321945"/>
          </a:xfrm>
        </p:grpSpPr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58386" y="3604514"/>
              <a:ext cx="1434464" cy="16916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66946" y="3756914"/>
              <a:ext cx="665530" cy="16916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871974" y="3756914"/>
              <a:ext cx="1016000" cy="169163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2942208" y="4474209"/>
            <a:ext cx="911225" cy="779145"/>
            <a:chOff x="2942208" y="4474209"/>
            <a:chExt cx="911225" cy="779145"/>
          </a:xfrm>
        </p:grpSpPr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02609" y="4474209"/>
              <a:ext cx="618070" cy="16916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06597" y="4626609"/>
              <a:ext cx="808989" cy="16916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203193" y="4779009"/>
              <a:ext cx="422452" cy="16916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70249" y="4931409"/>
              <a:ext cx="274320" cy="16916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42208" y="5083809"/>
              <a:ext cx="911212" cy="169163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1480692" y="4694809"/>
            <a:ext cx="832485" cy="321945"/>
            <a:chOff x="1480692" y="4694809"/>
            <a:chExt cx="832485" cy="321945"/>
          </a:xfrm>
        </p:grpSpPr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80692" y="4694809"/>
              <a:ext cx="832434" cy="16916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62988" y="4847209"/>
              <a:ext cx="672592" cy="169163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1357630" y="3649979"/>
            <a:ext cx="1016635" cy="321945"/>
            <a:chOff x="1357630" y="3649979"/>
            <a:chExt cx="1016635" cy="321945"/>
          </a:xfrm>
        </p:grpSpPr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456690" y="3649979"/>
              <a:ext cx="819226" cy="16916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57630" y="3802379"/>
              <a:ext cx="1016330" cy="169163"/>
            </a:xfrm>
            <a:prstGeom prst="rect">
              <a:avLst/>
            </a:prstGeom>
          </p:spPr>
        </p:pic>
      </p:grpSp>
      <p:pic>
        <p:nvPicPr>
          <p:cNvPr id="35" name="object 3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297935" y="2423160"/>
            <a:ext cx="76200" cy="146050"/>
          </a:xfrm>
          <a:prstGeom prst="rect">
            <a:avLst/>
          </a:prstGeom>
        </p:spPr>
      </p:pic>
      <p:sp>
        <p:nvSpPr>
          <p:cNvPr id="36" name="object 36"/>
          <p:cNvSpPr/>
          <p:nvPr/>
        </p:nvSpPr>
        <p:spPr>
          <a:xfrm>
            <a:off x="4160646" y="3159251"/>
            <a:ext cx="333375" cy="319405"/>
          </a:xfrm>
          <a:custGeom>
            <a:avLst/>
            <a:gdLst/>
            <a:ahLst/>
            <a:cxnLst/>
            <a:rect l="l" t="t" r="r" b="b"/>
            <a:pathLst>
              <a:path w="333375" h="319404">
                <a:moveTo>
                  <a:pt x="273683" y="271029"/>
                </a:moveTo>
                <a:lnTo>
                  <a:pt x="251713" y="294005"/>
                </a:lnTo>
                <a:lnTo>
                  <a:pt x="333120" y="319150"/>
                </a:lnTo>
                <a:lnTo>
                  <a:pt x="319042" y="279781"/>
                </a:lnTo>
                <a:lnTo>
                  <a:pt x="282828" y="279781"/>
                </a:lnTo>
                <a:lnTo>
                  <a:pt x="273683" y="271029"/>
                </a:lnTo>
                <a:close/>
              </a:path>
              <a:path w="333375" h="319404">
                <a:moveTo>
                  <a:pt x="282438" y="261873"/>
                </a:moveTo>
                <a:lnTo>
                  <a:pt x="273683" y="271029"/>
                </a:lnTo>
                <a:lnTo>
                  <a:pt x="282828" y="279781"/>
                </a:lnTo>
                <a:lnTo>
                  <a:pt x="291591" y="270637"/>
                </a:lnTo>
                <a:lnTo>
                  <a:pt x="282438" y="261873"/>
                </a:lnTo>
                <a:close/>
              </a:path>
              <a:path w="333375" h="319404">
                <a:moveTo>
                  <a:pt x="304418" y="238887"/>
                </a:moveTo>
                <a:lnTo>
                  <a:pt x="282438" y="261873"/>
                </a:lnTo>
                <a:lnTo>
                  <a:pt x="291591" y="270637"/>
                </a:lnTo>
                <a:lnTo>
                  <a:pt x="282828" y="279781"/>
                </a:lnTo>
                <a:lnTo>
                  <a:pt x="319042" y="279781"/>
                </a:lnTo>
                <a:lnTo>
                  <a:pt x="304418" y="238887"/>
                </a:lnTo>
                <a:close/>
              </a:path>
              <a:path w="333375" h="319404">
                <a:moveTo>
                  <a:pt x="8889" y="0"/>
                </a:moveTo>
                <a:lnTo>
                  <a:pt x="0" y="9144"/>
                </a:lnTo>
                <a:lnTo>
                  <a:pt x="273683" y="271029"/>
                </a:lnTo>
                <a:lnTo>
                  <a:pt x="282438" y="261873"/>
                </a:lnTo>
                <a:lnTo>
                  <a:pt x="88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84604" y="4160520"/>
            <a:ext cx="76200" cy="361950"/>
          </a:xfrm>
          <a:custGeom>
            <a:avLst/>
            <a:gdLst/>
            <a:ahLst/>
            <a:cxnLst/>
            <a:rect l="l" t="t" r="r" b="b"/>
            <a:pathLst>
              <a:path w="76200" h="361950">
                <a:moveTo>
                  <a:pt x="31750" y="285749"/>
                </a:moveTo>
                <a:lnTo>
                  <a:pt x="0" y="285749"/>
                </a:lnTo>
                <a:lnTo>
                  <a:pt x="38100" y="361949"/>
                </a:lnTo>
                <a:lnTo>
                  <a:pt x="69850" y="298449"/>
                </a:lnTo>
                <a:lnTo>
                  <a:pt x="31750" y="298449"/>
                </a:lnTo>
                <a:lnTo>
                  <a:pt x="31750" y="285749"/>
                </a:lnTo>
                <a:close/>
              </a:path>
              <a:path w="76200" h="361950">
                <a:moveTo>
                  <a:pt x="44450" y="0"/>
                </a:moveTo>
                <a:lnTo>
                  <a:pt x="31750" y="0"/>
                </a:lnTo>
                <a:lnTo>
                  <a:pt x="31750" y="298449"/>
                </a:lnTo>
                <a:lnTo>
                  <a:pt x="44450" y="298449"/>
                </a:lnTo>
                <a:lnTo>
                  <a:pt x="44450" y="0"/>
                </a:lnTo>
                <a:close/>
              </a:path>
              <a:path w="76200" h="361950">
                <a:moveTo>
                  <a:pt x="76200" y="285749"/>
                </a:moveTo>
                <a:lnTo>
                  <a:pt x="44450" y="285749"/>
                </a:lnTo>
                <a:lnTo>
                  <a:pt x="44450" y="298449"/>
                </a:lnTo>
                <a:lnTo>
                  <a:pt x="69850" y="298449"/>
                </a:lnTo>
                <a:lnTo>
                  <a:pt x="76200" y="2857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812035" y="3123183"/>
            <a:ext cx="675005" cy="383540"/>
          </a:xfrm>
          <a:custGeom>
            <a:avLst/>
            <a:gdLst/>
            <a:ahLst/>
            <a:cxnLst/>
            <a:rect l="l" t="t" r="r" b="b"/>
            <a:pathLst>
              <a:path w="675005" h="383539">
                <a:moveTo>
                  <a:pt x="47751" y="312674"/>
                </a:moveTo>
                <a:lnTo>
                  <a:pt x="0" y="383158"/>
                </a:lnTo>
                <a:lnTo>
                  <a:pt x="85089" y="379094"/>
                </a:lnTo>
                <a:lnTo>
                  <a:pt x="73024" y="357631"/>
                </a:lnTo>
                <a:lnTo>
                  <a:pt x="58419" y="357631"/>
                </a:lnTo>
                <a:lnTo>
                  <a:pt x="52196" y="346582"/>
                </a:lnTo>
                <a:lnTo>
                  <a:pt x="63301" y="340335"/>
                </a:lnTo>
                <a:lnTo>
                  <a:pt x="47751" y="312674"/>
                </a:lnTo>
                <a:close/>
              </a:path>
              <a:path w="675005" h="383539">
                <a:moveTo>
                  <a:pt x="63301" y="340335"/>
                </a:moveTo>
                <a:lnTo>
                  <a:pt x="52196" y="346582"/>
                </a:lnTo>
                <a:lnTo>
                  <a:pt x="58419" y="357631"/>
                </a:lnTo>
                <a:lnTo>
                  <a:pt x="69516" y="351391"/>
                </a:lnTo>
                <a:lnTo>
                  <a:pt x="63301" y="340335"/>
                </a:lnTo>
                <a:close/>
              </a:path>
              <a:path w="675005" h="383539">
                <a:moveTo>
                  <a:pt x="69516" y="351391"/>
                </a:moveTo>
                <a:lnTo>
                  <a:pt x="58419" y="357631"/>
                </a:lnTo>
                <a:lnTo>
                  <a:pt x="73024" y="357631"/>
                </a:lnTo>
                <a:lnTo>
                  <a:pt x="69516" y="351391"/>
                </a:lnTo>
                <a:close/>
              </a:path>
              <a:path w="675005" h="383539">
                <a:moveTo>
                  <a:pt x="668274" y="0"/>
                </a:moveTo>
                <a:lnTo>
                  <a:pt x="63301" y="340335"/>
                </a:lnTo>
                <a:lnTo>
                  <a:pt x="69516" y="351391"/>
                </a:lnTo>
                <a:lnTo>
                  <a:pt x="674496" y="11175"/>
                </a:lnTo>
                <a:lnTo>
                  <a:pt x="6682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2491739" y="2596895"/>
            <a:ext cx="1653539" cy="750570"/>
            <a:chOff x="2491739" y="2596895"/>
            <a:chExt cx="1653539" cy="750570"/>
          </a:xfrm>
        </p:grpSpPr>
        <p:pic>
          <p:nvPicPr>
            <p:cNvPr id="40" name="object 4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290315" y="3139439"/>
              <a:ext cx="76200" cy="20777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2497835" y="2602991"/>
              <a:ext cx="1641475" cy="530860"/>
            </a:xfrm>
            <a:custGeom>
              <a:avLst/>
              <a:gdLst/>
              <a:ahLst/>
              <a:cxnLst/>
              <a:rect l="l" t="t" r="r" b="b"/>
              <a:pathLst>
                <a:path w="1641475" h="530860">
                  <a:moveTo>
                    <a:pt x="0" y="530351"/>
                  </a:moveTo>
                  <a:lnTo>
                    <a:pt x="1641348" y="530351"/>
                  </a:lnTo>
                  <a:lnTo>
                    <a:pt x="1641348" y="0"/>
                  </a:lnTo>
                  <a:lnTo>
                    <a:pt x="0" y="0"/>
                  </a:lnTo>
                  <a:lnTo>
                    <a:pt x="0" y="53035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2" name="object 42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330950" y="2358517"/>
            <a:ext cx="97536" cy="169163"/>
          </a:xfrm>
          <a:prstGeom prst="rect">
            <a:avLst/>
          </a:prstGeom>
        </p:spPr>
      </p:pic>
      <p:grpSp>
        <p:nvGrpSpPr>
          <p:cNvPr id="43" name="object 43"/>
          <p:cNvGrpSpPr/>
          <p:nvPr/>
        </p:nvGrpSpPr>
        <p:grpSpPr>
          <a:xfrm>
            <a:off x="6294373" y="2358517"/>
            <a:ext cx="1767839" cy="2303145"/>
            <a:chOff x="6294373" y="2358517"/>
            <a:chExt cx="1767839" cy="2303145"/>
          </a:xfrm>
        </p:grpSpPr>
        <p:pic>
          <p:nvPicPr>
            <p:cNvPr id="44" name="object 4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503161" y="2358517"/>
              <a:ext cx="1352296" cy="16916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693661" y="2510917"/>
              <a:ext cx="966685" cy="169163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669277" y="2663317"/>
              <a:ext cx="1022502" cy="16916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402577" y="2815717"/>
              <a:ext cx="97536" cy="16916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574789" y="2815717"/>
              <a:ext cx="1209713" cy="16916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719569" y="2968117"/>
              <a:ext cx="913587" cy="16916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294373" y="3120212"/>
              <a:ext cx="1767331" cy="16946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779005" y="3273298"/>
              <a:ext cx="806335" cy="16916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498589" y="3425698"/>
              <a:ext cx="97536" cy="169163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670801" y="3425698"/>
              <a:ext cx="1015276" cy="16916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565645" y="3578098"/>
              <a:ext cx="1222552" cy="169163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658609" y="3730498"/>
              <a:ext cx="1035964" cy="169163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602221" y="3882898"/>
              <a:ext cx="1165555" cy="16916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498589" y="4035298"/>
              <a:ext cx="97536" cy="16916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670801" y="4035298"/>
              <a:ext cx="1015276" cy="169163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92493" y="4187698"/>
              <a:ext cx="274320" cy="169163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711949" y="4187698"/>
              <a:ext cx="1034351" cy="16916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588505" y="4340098"/>
              <a:ext cx="211327" cy="169163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747001" y="4340098"/>
              <a:ext cx="876846" cy="16916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585457" y="4492193"/>
              <a:ext cx="510324" cy="16946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031989" y="4492193"/>
              <a:ext cx="611339" cy="169468"/>
            </a:xfrm>
            <a:prstGeom prst="rect">
              <a:avLst/>
            </a:prstGeom>
          </p:spPr>
        </p:pic>
      </p:grpSp>
      <p:grpSp>
        <p:nvGrpSpPr>
          <p:cNvPr id="65" name="object 65"/>
          <p:cNvGrpSpPr/>
          <p:nvPr/>
        </p:nvGrpSpPr>
        <p:grpSpPr>
          <a:xfrm>
            <a:off x="2825495" y="3543300"/>
            <a:ext cx="1089660" cy="767080"/>
            <a:chOff x="2825495" y="3543300"/>
            <a:chExt cx="1089660" cy="767080"/>
          </a:xfrm>
        </p:grpSpPr>
        <p:pic>
          <p:nvPicPr>
            <p:cNvPr id="66" name="object 6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319779" y="4084193"/>
              <a:ext cx="76200" cy="226059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2831591" y="3549395"/>
              <a:ext cx="1077595" cy="539750"/>
            </a:xfrm>
            <a:custGeom>
              <a:avLst/>
              <a:gdLst/>
              <a:ahLst/>
              <a:cxnLst/>
              <a:rect l="l" t="t" r="r" b="b"/>
              <a:pathLst>
                <a:path w="1077595" h="539750">
                  <a:moveTo>
                    <a:pt x="0" y="539495"/>
                  </a:moveTo>
                  <a:lnTo>
                    <a:pt x="1077468" y="539495"/>
                  </a:lnTo>
                  <a:lnTo>
                    <a:pt x="1077468" y="0"/>
                  </a:lnTo>
                  <a:lnTo>
                    <a:pt x="0" y="0"/>
                  </a:lnTo>
                  <a:lnTo>
                    <a:pt x="0" y="53949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8" name="object 68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4640579" y="3293617"/>
            <a:ext cx="1402461" cy="169163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1757172" y="5187696"/>
            <a:ext cx="76200" cy="227076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7517256" y="972311"/>
            <a:ext cx="3525520" cy="271272"/>
          </a:xfrm>
          <a:prstGeom prst="rect">
            <a:avLst/>
          </a:prstGeom>
        </p:spPr>
      </p:pic>
      <p:grpSp>
        <p:nvGrpSpPr>
          <p:cNvPr id="71" name="object 71"/>
          <p:cNvGrpSpPr/>
          <p:nvPr/>
        </p:nvGrpSpPr>
        <p:grpSpPr>
          <a:xfrm>
            <a:off x="5907023" y="2244851"/>
            <a:ext cx="2170430" cy="2641600"/>
            <a:chOff x="5907023" y="2244851"/>
            <a:chExt cx="2170430" cy="2641600"/>
          </a:xfrm>
        </p:grpSpPr>
        <p:sp>
          <p:nvSpPr>
            <p:cNvPr id="72" name="object 72"/>
            <p:cNvSpPr/>
            <p:nvPr/>
          </p:nvSpPr>
          <p:spPr>
            <a:xfrm>
              <a:off x="5907023" y="3776471"/>
              <a:ext cx="187325" cy="0"/>
            </a:xfrm>
            <a:custGeom>
              <a:avLst/>
              <a:gdLst/>
              <a:ahLst/>
              <a:cxnLst/>
              <a:rect l="l" t="t" r="r" b="b"/>
              <a:pathLst>
                <a:path w="187325">
                  <a:moveTo>
                    <a:pt x="0" y="0"/>
                  </a:moveTo>
                  <a:lnTo>
                    <a:pt x="186816" y="0"/>
                  </a:lnTo>
                </a:path>
              </a:pathLst>
            </a:custGeom>
            <a:ln w="609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092951" y="2250947"/>
              <a:ext cx="1978660" cy="2628900"/>
            </a:xfrm>
            <a:custGeom>
              <a:avLst/>
              <a:gdLst/>
              <a:ahLst/>
              <a:cxnLst/>
              <a:rect l="l" t="t" r="r" b="b"/>
              <a:pathLst>
                <a:path w="1978659" h="2628900">
                  <a:moveTo>
                    <a:pt x="0" y="2628900"/>
                  </a:moveTo>
                  <a:lnTo>
                    <a:pt x="1978152" y="2628900"/>
                  </a:lnTo>
                  <a:lnTo>
                    <a:pt x="1978152" y="0"/>
                  </a:lnTo>
                  <a:lnTo>
                    <a:pt x="0" y="0"/>
                  </a:lnTo>
                  <a:lnTo>
                    <a:pt x="0" y="262890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4" name="object 74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2719451" y="3319907"/>
            <a:ext cx="1280160" cy="169163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401421" y="3324478"/>
            <a:ext cx="1323847" cy="169163"/>
          </a:xfrm>
          <a:prstGeom prst="rect">
            <a:avLst/>
          </a:prstGeom>
        </p:spPr>
      </p:pic>
      <p:grpSp>
        <p:nvGrpSpPr>
          <p:cNvPr id="76" name="object 76"/>
          <p:cNvGrpSpPr/>
          <p:nvPr/>
        </p:nvGrpSpPr>
        <p:grpSpPr>
          <a:xfrm>
            <a:off x="1301496" y="5507735"/>
            <a:ext cx="1042669" cy="832485"/>
            <a:chOff x="1301496" y="5507735"/>
            <a:chExt cx="1042669" cy="832485"/>
          </a:xfrm>
        </p:grpSpPr>
        <p:pic>
          <p:nvPicPr>
            <p:cNvPr id="77" name="object 7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386840" y="5687567"/>
              <a:ext cx="922566" cy="169163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670304" y="5839967"/>
              <a:ext cx="352958" cy="169163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427988" y="5992367"/>
              <a:ext cx="134112" cy="169163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522476" y="5992367"/>
              <a:ext cx="719175" cy="169163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1307592" y="5513831"/>
              <a:ext cx="1030605" cy="820419"/>
            </a:xfrm>
            <a:custGeom>
              <a:avLst/>
              <a:gdLst/>
              <a:ahLst/>
              <a:cxnLst/>
              <a:rect l="l" t="t" r="r" b="b"/>
              <a:pathLst>
                <a:path w="1030605" h="820420">
                  <a:moveTo>
                    <a:pt x="0" y="819912"/>
                  </a:moveTo>
                  <a:lnTo>
                    <a:pt x="1030223" y="819912"/>
                  </a:lnTo>
                  <a:lnTo>
                    <a:pt x="1030223" y="0"/>
                  </a:lnTo>
                  <a:lnTo>
                    <a:pt x="0" y="0"/>
                  </a:lnTo>
                  <a:lnTo>
                    <a:pt x="0" y="81991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2" name="object 82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9838943" y="2871216"/>
            <a:ext cx="76200" cy="188468"/>
          </a:xfrm>
          <a:prstGeom prst="rect">
            <a:avLst/>
          </a:prstGeom>
        </p:spPr>
      </p:pic>
      <p:grpSp>
        <p:nvGrpSpPr>
          <p:cNvPr id="83" name="object 83"/>
          <p:cNvGrpSpPr/>
          <p:nvPr/>
        </p:nvGrpSpPr>
        <p:grpSpPr>
          <a:xfrm>
            <a:off x="9317735" y="3060192"/>
            <a:ext cx="1050290" cy="571500"/>
            <a:chOff x="9317735" y="3060192"/>
            <a:chExt cx="1050290" cy="571500"/>
          </a:xfrm>
        </p:grpSpPr>
        <p:pic>
          <p:nvPicPr>
            <p:cNvPr id="84" name="object 8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9516109" y="3215005"/>
              <a:ext cx="766762" cy="169163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9778237" y="3367405"/>
              <a:ext cx="267461" cy="169163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9323831" y="3066288"/>
              <a:ext cx="1038225" cy="559435"/>
            </a:xfrm>
            <a:custGeom>
              <a:avLst/>
              <a:gdLst/>
              <a:ahLst/>
              <a:cxnLst/>
              <a:rect l="l" t="t" r="r" b="b"/>
              <a:pathLst>
                <a:path w="1038225" h="559435">
                  <a:moveTo>
                    <a:pt x="0" y="559307"/>
                  </a:moveTo>
                  <a:lnTo>
                    <a:pt x="1037844" y="559307"/>
                  </a:lnTo>
                  <a:lnTo>
                    <a:pt x="1037844" y="0"/>
                  </a:lnTo>
                  <a:lnTo>
                    <a:pt x="0" y="0"/>
                  </a:lnTo>
                  <a:lnTo>
                    <a:pt x="0" y="55930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7" name="object 87"/>
          <p:cNvGrpSpPr/>
          <p:nvPr/>
        </p:nvGrpSpPr>
        <p:grpSpPr>
          <a:xfrm>
            <a:off x="9332976" y="2417064"/>
            <a:ext cx="1051560" cy="445134"/>
            <a:chOff x="9332976" y="2417064"/>
            <a:chExt cx="1051560" cy="445134"/>
          </a:xfrm>
        </p:grpSpPr>
        <p:pic>
          <p:nvPicPr>
            <p:cNvPr id="88" name="object 8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9595358" y="2472893"/>
              <a:ext cx="621449" cy="169468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9564878" y="2625852"/>
              <a:ext cx="655320" cy="169163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9339072" y="2423160"/>
              <a:ext cx="1039494" cy="433070"/>
            </a:xfrm>
            <a:custGeom>
              <a:avLst/>
              <a:gdLst/>
              <a:ahLst/>
              <a:cxnLst/>
              <a:rect l="l" t="t" r="r" b="b"/>
              <a:pathLst>
                <a:path w="1039495" h="433069">
                  <a:moveTo>
                    <a:pt x="0" y="432815"/>
                  </a:moveTo>
                  <a:lnTo>
                    <a:pt x="1039368" y="432815"/>
                  </a:lnTo>
                  <a:lnTo>
                    <a:pt x="1039368" y="0"/>
                  </a:lnTo>
                  <a:lnTo>
                    <a:pt x="0" y="0"/>
                  </a:lnTo>
                  <a:lnTo>
                    <a:pt x="0" y="43281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1" name="object 91"/>
          <p:cNvGrpSpPr/>
          <p:nvPr/>
        </p:nvGrpSpPr>
        <p:grpSpPr>
          <a:xfrm>
            <a:off x="9201911" y="3878579"/>
            <a:ext cx="1285240" cy="695325"/>
            <a:chOff x="9201911" y="3878579"/>
            <a:chExt cx="1285240" cy="695325"/>
          </a:xfrm>
        </p:grpSpPr>
        <p:sp>
          <p:nvSpPr>
            <p:cNvPr id="92" name="object 92"/>
            <p:cNvSpPr/>
            <p:nvPr/>
          </p:nvSpPr>
          <p:spPr>
            <a:xfrm>
              <a:off x="9208007" y="3884675"/>
              <a:ext cx="1272540" cy="683260"/>
            </a:xfrm>
            <a:custGeom>
              <a:avLst/>
              <a:gdLst/>
              <a:ahLst/>
              <a:cxnLst/>
              <a:rect l="l" t="t" r="r" b="b"/>
              <a:pathLst>
                <a:path w="1272540" h="683260">
                  <a:moveTo>
                    <a:pt x="0" y="682751"/>
                  </a:moveTo>
                  <a:lnTo>
                    <a:pt x="1272540" y="682751"/>
                  </a:lnTo>
                  <a:lnTo>
                    <a:pt x="1272540" y="0"/>
                  </a:lnTo>
                  <a:lnTo>
                    <a:pt x="0" y="0"/>
                  </a:lnTo>
                  <a:lnTo>
                    <a:pt x="0" y="68275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9585324" y="4040758"/>
              <a:ext cx="591502" cy="169163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9417684" y="4193158"/>
              <a:ext cx="922566" cy="169163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9536556" y="4345558"/>
              <a:ext cx="719175" cy="169163"/>
            </a:xfrm>
            <a:prstGeom prst="rect">
              <a:avLst/>
            </a:prstGeom>
          </p:spPr>
        </p:pic>
      </p:grpSp>
      <p:grpSp>
        <p:nvGrpSpPr>
          <p:cNvPr id="96" name="object 96"/>
          <p:cNvGrpSpPr/>
          <p:nvPr/>
        </p:nvGrpSpPr>
        <p:grpSpPr>
          <a:xfrm>
            <a:off x="5253228" y="2599944"/>
            <a:ext cx="4055745" cy="2658745"/>
            <a:chOff x="5253228" y="2599944"/>
            <a:chExt cx="4055745" cy="2658745"/>
          </a:xfrm>
        </p:grpSpPr>
        <p:sp>
          <p:nvSpPr>
            <p:cNvPr id="97" name="object 97"/>
            <p:cNvSpPr/>
            <p:nvPr/>
          </p:nvSpPr>
          <p:spPr>
            <a:xfrm>
              <a:off x="5256276" y="2636520"/>
              <a:ext cx="3402965" cy="2622550"/>
            </a:xfrm>
            <a:custGeom>
              <a:avLst/>
              <a:gdLst/>
              <a:ahLst/>
              <a:cxnLst/>
              <a:rect l="l" t="t" r="r" b="b"/>
              <a:pathLst>
                <a:path w="3402965" h="2622550">
                  <a:moveTo>
                    <a:pt x="0" y="1426463"/>
                  </a:moveTo>
                  <a:lnTo>
                    <a:pt x="0" y="2619502"/>
                  </a:lnTo>
                </a:path>
                <a:path w="3402965" h="2622550">
                  <a:moveTo>
                    <a:pt x="4572" y="2613660"/>
                  </a:moveTo>
                  <a:lnTo>
                    <a:pt x="3402838" y="2613660"/>
                  </a:lnTo>
                </a:path>
                <a:path w="3402965" h="2622550">
                  <a:moveTo>
                    <a:pt x="3395472" y="2622041"/>
                  </a:moveTo>
                  <a:lnTo>
                    <a:pt x="3395472" y="0"/>
                  </a:lnTo>
                </a:path>
              </a:pathLst>
            </a:custGeom>
            <a:ln w="609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8651748" y="2599944"/>
              <a:ext cx="657225" cy="76200"/>
            </a:xfrm>
            <a:custGeom>
              <a:avLst/>
              <a:gdLst/>
              <a:ahLst/>
              <a:cxnLst/>
              <a:rect l="l" t="t" r="r" b="b"/>
              <a:pathLst>
                <a:path w="657225" h="76200">
                  <a:moveTo>
                    <a:pt x="581025" y="0"/>
                  </a:moveTo>
                  <a:lnTo>
                    <a:pt x="581025" y="76200"/>
                  </a:lnTo>
                  <a:lnTo>
                    <a:pt x="644525" y="44450"/>
                  </a:lnTo>
                  <a:lnTo>
                    <a:pt x="593725" y="44450"/>
                  </a:lnTo>
                  <a:lnTo>
                    <a:pt x="593725" y="31750"/>
                  </a:lnTo>
                  <a:lnTo>
                    <a:pt x="644525" y="31750"/>
                  </a:lnTo>
                  <a:lnTo>
                    <a:pt x="581025" y="0"/>
                  </a:lnTo>
                  <a:close/>
                </a:path>
                <a:path w="657225" h="76200">
                  <a:moveTo>
                    <a:pt x="581025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581025" y="44450"/>
                  </a:lnTo>
                  <a:lnTo>
                    <a:pt x="581025" y="31750"/>
                  </a:lnTo>
                  <a:close/>
                </a:path>
                <a:path w="657225" h="76200">
                  <a:moveTo>
                    <a:pt x="644525" y="31750"/>
                  </a:moveTo>
                  <a:lnTo>
                    <a:pt x="593725" y="31750"/>
                  </a:lnTo>
                  <a:lnTo>
                    <a:pt x="593725" y="44450"/>
                  </a:lnTo>
                  <a:lnTo>
                    <a:pt x="644525" y="44450"/>
                  </a:lnTo>
                  <a:lnTo>
                    <a:pt x="657225" y="38100"/>
                  </a:lnTo>
                  <a:lnTo>
                    <a:pt x="644525" y="317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9" name="object 99"/>
          <p:cNvGrpSpPr/>
          <p:nvPr/>
        </p:nvGrpSpPr>
        <p:grpSpPr>
          <a:xfrm>
            <a:off x="4073652" y="2013204"/>
            <a:ext cx="6967855" cy="2286000"/>
            <a:chOff x="4073652" y="2013204"/>
            <a:chExt cx="6967855" cy="2286000"/>
          </a:xfrm>
        </p:grpSpPr>
        <p:sp>
          <p:nvSpPr>
            <p:cNvPr id="100" name="object 100"/>
            <p:cNvSpPr/>
            <p:nvPr/>
          </p:nvSpPr>
          <p:spPr>
            <a:xfrm>
              <a:off x="4108704" y="2013204"/>
              <a:ext cx="6932930" cy="2286000"/>
            </a:xfrm>
            <a:custGeom>
              <a:avLst/>
              <a:gdLst/>
              <a:ahLst/>
              <a:cxnLst/>
              <a:rect l="l" t="t" r="r" b="b"/>
              <a:pathLst>
                <a:path w="6932930" h="2286000">
                  <a:moveTo>
                    <a:pt x="6923532" y="2286000"/>
                  </a:moveTo>
                  <a:lnTo>
                    <a:pt x="6923532" y="0"/>
                  </a:lnTo>
                </a:path>
                <a:path w="6932930" h="2286000">
                  <a:moveTo>
                    <a:pt x="6923786" y="2281428"/>
                  </a:moveTo>
                  <a:lnTo>
                    <a:pt x="6394704" y="2281428"/>
                  </a:lnTo>
                </a:path>
                <a:path w="6932930" h="2286000">
                  <a:moveTo>
                    <a:pt x="6932549" y="12192"/>
                  </a:moveTo>
                  <a:lnTo>
                    <a:pt x="0" y="12192"/>
                  </a:lnTo>
                </a:path>
              </a:pathLst>
            </a:custGeom>
            <a:ln w="6096">
              <a:solidFill>
                <a:srgbClr val="FFFFF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4073652" y="2028444"/>
              <a:ext cx="76200" cy="573405"/>
            </a:xfrm>
            <a:custGeom>
              <a:avLst/>
              <a:gdLst/>
              <a:ahLst/>
              <a:cxnLst/>
              <a:rect l="l" t="t" r="r" b="b"/>
              <a:pathLst>
                <a:path w="76200" h="573405">
                  <a:moveTo>
                    <a:pt x="44450" y="0"/>
                  </a:moveTo>
                  <a:lnTo>
                    <a:pt x="31750" y="0"/>
                  </a:lnTo>
                  <a:lnTo>
                    <a:pt x="31750" y="50800"/>
                  </a:lnTo>
                  <a:lnTo>
                    <a:pt x="44450" y="50800"/>
                  </a:lnTo>
                  <a:lnTo>
                    <a:pt x="44450" y="0"/>
                  </a:lnTo>
                  <a:close/>
                </a:path>
                <a:path w="76200" h="573405">
                  <a:moveTo>
                    <a:pt x="44450" y="88900"/>
                  </a:moveTo>
                  <a:lnTo>
                    <a:pt x="31750" y="88900"/>
                  </a:lnTo>
                  <a:lnTo>
                    <a:pt x="31750" y="139700"/>
                  </a:lnTo>
                  <a:lnTo>
                    <a:pt x="44450" y="139700"/>
                  </a:lnTo>
                  <a:lnTo>
                    <a:pt x="44450" y="88900"/>
                  </a:lnTo>
                  <a:close/>
                </a:path>
                <a:path w="76200" h="573405">
                  <a:moveTo>
                    <a:pt x="44450" y="177800"/>
                  </a:moveTo>
                  <a:lnTo>
                    <a:pt x="31750" y="177800"/>
                  </a:lnTo>
                  <a:lnTo>
                    <a:pt x="31750" y="228600"/>
                  </a:lnTo>
                  <a:lnTo>
                    <a:pt x="44450" y="228600"/>
                  </a:lnTo>
                  <a:lnTo>
                    <a:pt x="44450" y="177800"/>
                  </a:lnTo>
                  <a:close/>
                </a:path>
                <a:path w="76200" h="573405">
                  <a:moveTo>
                    <a:pt x="44450" y="266700"/>
                  </a:moveTo>
                  <a:lnTo>
                    <a:pt x="31750" y="266700"/>
                  </a:lnTo>
                  <a:lnTo>
                    <a:pt x="31750" y="317500"/>
                  </a:lnTo>
                  <a:lnTo>
                    <a:pt x="44450" y="317500"/>
                  </a:lnTo>
                  <a:lnTo>
                    <a:pt x="44450" y="266700"/>
                  </a:lnTo>
                  <a:close/>
                </a:path>
                <a:path w="76200" h="573405">
                  <a:moveTo>
                    <a:pt x="44450" y="355600"/>
                  </a:moveTo>
                  <a:lnTo>
                    <a:pt x="31750" y="355600"/>
                  </a:lnTo>
                  <a:lnTo>
                    <a:pt x="31750" y="406400"/>
                  </a:lnTo>
                  <a:lnTo>
                    <a:pt x="44450" y="406400"/>
                  </a:lnTo>
                  <a:lnTo>
                    <a:pt x="44450" y="355600"/>
                  </a:lnTo>
                  <a:close/>
                </a:path>
                <a:path w="76200" h="573405">
                  <a:moveTo>
                    <a:pt x="44450" y="444500"/>
                  </a:moveTo>
                  <a:lnTo>
                    <a:pt x="31750" y="444500"/>
                  </a:lnTo>
                  <a:lnTo>
                    <a:pt x="31750" y="495300"/>
                  </a:lnTo>
                  <a:lnTo>
                    <a:pt x="44450" y="495300"/>
                  </a:lnTo>
                  <a:lnTo>
                    <a:pt x="44450" y="444500"/>
                  </a:lnTo>
                  <a:close/>
                </a:path>
                <a:path w="76200" h="573405">
                  <a:moveTo>
                    <a:pt x="76200" y="497077"/>
                  </a:moveTo>
                  <a:lnTo>
                    <a:pt x="0" y="497077"/>
                  </a:lnTo>
                  <a:lnTo>
                    <a:pt x="38100" y="573277"/>
                  </a:lnTo>
                  <a:lnTo>
                    <a:pt x="76200" y="4970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9834372" y="3637788"/>
              <a:ext cx="76200" cy="236093"/>
            </a:xfrm>
            <a:prstGeom prst="rect">
              <a:avLst/>
            </a:prstGeom>
          </p:spPr>
        </p:pic>
      </p:grpSp>
      <p:grpSp>
        <p:nvGrpSpPr>
          <p:cNvPr id="103" name="object 10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4" name="object 104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6" name="object 106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1602211" y="6185915"/>
              <a:ext cx="425970" cy="511289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1747245" y="6240170"/>
              <a:ext cx="240792" cy="304799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51052" y="195071"/>
              <a:ext cx="3815334" cy="371855"/>
            </a:xfrm>
            <a:prstGeom prst="rect">
              <a:avLst/>
            </a:prstGeom>
          </p:spPr>
        </p:pic>
        <p:sp>
          <p:nvSpPr>
            <p:cNvPr id="109" name="object 109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1413235" y="275843"/>
              <a:ext cx="779145" cy="792480"/>
            </a:xfrm>
            <a:custGeom>
              <a:avLst/>
              <a:gdLst/>
              <a:ahLst/>
              <a:cxnLst/>
              <a:rect l="l" t="t" r="r" b="b"/>
              <a:pathLst>
                <a:path w="779145" h="792480">
                  <a:moveTo>
                    <a:pt x="397002" y="0"/>
                  </a:moveTo>
                  <a:lnTo>
                    <a:pt x="350713" y="2666"/>
                  </a:lnTo>
                  <a:lnTo>
                    <a:pt x="305990" y="10465"/>
                  </a:lnTo>
                  <a:lnTo>
                    <a:pt x="263131" y="23102"/>
                  </a:lnTo>
                  <a:lnTo>
                    <a:pt x="222435" y="40277"/>
                  </a:lnTo>
                  <a:lnTo>
                    <a:pt x="184198" y="61693"/>
                  </a:lnTo>
                  <a:lnTo>
                    <a:pt x="148721" y="87054"/>
                  </a:lnTo>
                  <a:lnTo>
                    <a:pt x="116300" y="116062"/>
                  </a:lnTo>
                  <a:lnTo>
                    <a:pt x="87234" y="148418"/>
                  </a:lnTo>
                  <a:lnTo>
                    <a:pt x="61822" y="183827"/>
                  </a:lnTo>
                  <a:lnTo>
                    <a:pt x="40361" y="221990"/>
                  </a:lnTo>
                  <a:lnTo>
                    <a:pt x="23150" y="262611"/>
                  </a:lnTo>
                  <a:lnTo>
                    <a:pt x="10488" y="305390"/>
                  </a:lnTo>
                  <a:lnTo>
                    <a:pt x="2671" y="350033"/>
                  </a:lnTo>
                  <a:lnTo>
                    <a:pt x="0" y="396239"/>
                  </a:lnTo>
                  <a:lnTo>
                    <a:pt x="2671" y="442446"/>
                  </a:lnTo>
                  <a:lnTo>
                    <a:pt x="10488" y="487089"/>
                  </a:lnTo>
                  <a:lnTo>
                    <a:pt x="23150" y="529868"/>
                  </a:lnTo>
                  <a:lnTo>
                    <a:pt x="40361" y="570489"/>
                  </a:lnTo>
                  <a:lnTo>
                    <a:pt x="61822" y="608652"/>
                  </a:lnTo>
                  <a:lnTo>
                    <a:pt x="87234" y="644061"/>
                  </a:lnTo>
                  <a:lnTo>
                    <a:pt x="116300" y="676417"/>
                  </a:lnTo>
                  <a:lnTo>
                    <a:pt x="148721" y="705425"/>
                  </a:lnTo>
                  <a:lnTo>
                    <a:pt x="184198" y="730786"/>
                  </a:lnTo>
                  <a:lnTo>
                    <a:pt x="222435" y="752202"/>
                  </a:lnTo>
                  <a:lnTo>
                    <a:pt x="263131" y="769377"/>
                  </a:lnTo>
                  <a:lnTo>
                    <a:pt x="305990" y="782014"/>
                  </a:lnTo>
                  <a:lnTo>
                    <a:pt x="350713" y="789813"/>
                  </a:lnTo>
                  <a:lnTo>
                    <a:pt x="397002" y="792479"/>
                  </a:lnTo>
                  <a:lnTo>
                    <a:pt x="443290" y="789813"/>
                  </a:lnTo>
                  <a:lnTo>
                    <a:pt x="488013" y="782014"/>
                  </a:lnTo>
                  <a:lnTo>
                    <a:pt x="530872" y="769377"/>
                  </a:lnTo>
                  <a:lnTo>
                    <a:pt x="571568" y="752202"/>
                  </a:lnTo>
                  <a:lnTo>
                    <a:pt x="609805" y="730786"/>
                  </a:lnTo>
                  <a:lnTo>
                    <a:pt x="645282" y="705425"/>
                  </a:lnTo>
                  <a:lnTo>
                    <a:pt x="677703" y="676417"/>
                  </a:lnTo>
                  <a:lnTo>
                    <a:pt x="706769" y="644061"/>
                  </a:lnTo>
                  <a:lnTo>
                    <a:pt x="732181" y="608652"/>
                  </a:lnTo>
                  <a:lnTo>
                    <a:pt x="753642" y="570489"/>
                  </a:lnTo>
                  <a:lnTo>
                    <a:pt x="770853" y="529868"/>
                  </a:lnTo>
                  <a:lnTo>
                    <a:pt x="778764" y="503143"/>
                  </a:lnTo>
                  <a:lnTo>
                    <a:pt x="778764" y="289336"/>
                  </a:lnTo>
                  <a:lnTo>
                    <a:pt x="753642" y="221990"/>
                  </a:lnTo>
                  <a:lnTo>
                    <a:pt x="732181" y="183827"/>
                  </a:lnTo>
                  <a:lnTo>
                    <a:pt x="706769" y="148418"/>
                  </a:lnTo>
                  <a:lnTo>
                    <a:pt x="677703" y="116062"/>
                  </a:lnTo>
                  <a:lnTo>
                    <a:pt x="645282" y="87054"/>
                  </a:lnTo>
                  <a:lnTo>
                    <a:pt x="609805" y="61693"/>
                  </a:lnTo>
                  <a:lnTo>
                    <a:pt x="571568" y="40277"/>
                  </a:lnTo>
                  <a:lnTo>
                    <a:pt x="530872" y="23102"/>
                  </a:lnTo>
                  <a:lnTo>
                    <a:pt x="488013" y="10465"/>
                  </a:lnTo>
                  <a:lnTo>
                    <a:pt x="443290" y="2666"/>
                  </a:lnTo>
                  <a:lnTo>
                    <a:pt x="3970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" name="object 111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1548871" y="411480"/>
              <a:ext cx="522731" cy="5212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998"/>
            <a:ext cx="12191999" cy="6849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079906" y="1985517"/>
            <a:ext cx="2143760" cy="579120"/>
            <a:chOff x="1079906" y="1985517"/>
            <a:chExt cx="2143760" cy="57912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9906" y="1985517"/>
              <a:ext cx="2143252" cy="304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9906" y="2259533"/>
              <a:ext cx="1356233" cy="305104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079906" y="3311652"/>
            <a:ext cx="2451100" cy="1128395"/>
            <a:chOff x="1079906" y="3311652"/>
            <a:chExt cx="2451100" cy="112839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9906" y="3311652"/>
              <a:ext cx="2450719" cy="304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79906" y="3585667"/>
              <a:ext cx="1831721" cy="30510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9906" y="3860546"/>
              <a:ext cx="1331722" cy="579120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605027" y="1987295"/>
            <a:ext cx="219710" cy="292735"/>
          </a:xfrm>
          <a:custGeom>
            <a:avLst/>
            <a:gdLst/>
            <a:ahLst/>
            <a:cxnLst/>
            <a:rect l="l" t="t" r="r" b="b"/>
            <a:pathLst>
              <a:path w="219709" h="292735">
                <a:moveTo>
                  <a:pt x="0" y="0"/>
                </a:moveTo>
                <a:lnTo>
                  <a:pt x="0" y="292607"/>
                </a:lnTo>
                <a:lnTo>
                  <a:pt x="219456" y="14630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4172" y="3302508"/>
            <a:ext cx="219710" cy="292735"/>
          </a:xfrm>
          <a:custGeom>
            <a:avLst/>
            <a:gdLst/>
            <a:ahLst/>
            <a:cxnLst/>
            <a:rect l="l" t="t" r="r" b="b"/>
            <a:pathLst>
              <a:path w="219709" h="292735">
                <a:moveTo>
                  <a:pt x="0" y="0"/>
                </a:moveTo>
                <a:lnTo>
                  <a:pt x="0" y="292607"/>
                </a:lnTo>
                <a:lnTo>
                  <a:pt x="219456" y="14630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object 14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611356" y="6185915"/>
              <a:ext cx="406133" cy="51128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756390" y="6240170"/>
              <a:ext cx="201168" cy="30479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8004" y="192989"/>
              <a:ext cx="4393438" cy="37216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413235" y="275843"/>
              <a:ext cx="779145" cy="792480"/>
            </a:xfrm>
            <a:custGeom>
              <a:avLst/>
              <a:gdLst/>
              <a:ahLst/>
              <a:cxnLst/>
              <a:rect l="l" t="t" r="r" b="b"/>
              <a:pathLst>
                <a:path w="779145" h="792480">
                  <a:moveTo>
                    <a:pt x="397002" y="0"/>
                  </a:moveTo>
                  <a:lnTo>
                    <a:pt x="350713" y="2666"/>
                  </a:lnTo>
                  <a:lnTo>
                    <a:pt x="305990" y="10465"/>
                  </a:lnTo>
                  <a:lnTo>
                    <a:pt x="263131" y="23102"/>
                  </a:lnTo>
                  <a:lnTo>
                    <a:pt x="222435" y="40277"/>
                  </a:lnTo>
                  <a:lnTo>
                    <a:pt x="184198" y="61693"/>
                  </a:lnTo>
                  <a:lnTo>
                    <a:pt x="148721" y="87054"/>
                  </a:lnTo>
                  <a:lnTo>
                    <a:pt x="116300" y="116062"/>
                  </a:lnTo>
                  <a:lnTo>
                    <a:pt x="87234" y="148418"/>
                  </a:lnTo>
                  <a:lnTo>
                    <a:pt x="61822" y="183827"/>
                  </a:lnTo>
                  <a:lnTo>
                    <a:pt x="40361" y="221990"/>
                  </a:lnTo>
                  <a:lnTo>
                    <a:pt x="23150" y="262611"/>
                  </a:lnTo>
                  <a:lnTo>
                    <a:pt x="10488" y="305390"/>
                  </a:lnTo>
                  <a:lnTo>
                    <a:pt x="2671" y="350033"/>
                  </a:lnTo>
                  <a:lnTo>
                    <a:pt x="0" y="396239"/>
                  </a:lnTo>
                  <a:lnTo>
                    <a:pt x="2671" y="442446"/>
                  </a:lnTo>
                  <a:lnTo>
                    <a:pt x="10488" y="487089"/>
                  </a:lnTo>
                  <a:lnTo>
                    <a:pt x="23150" y="529868"/>
                  </a:lnTo>
                  <a:lnTo>
                    <a:pt x="40361" y="570489"/>
                  </a:lnTo>
                  <a:lnTo>
                    <a:pt x="61822" y="608652"/>
                  </a:lnTo>
                  <a:lnTo>
                    <a:pt x="87234" y="644061"/>
                  </a:lnTo>
                  <a:lnTo>
                    <a:pt x="116300" y="676417"/>
                  </a:lnTo>
                  <a:lnTo>
                    <a:pt x="148721" y="705425"/>
                  </a:lnTo>
                  <a:lnTo>
                    <a:pt x="184198" y="730786"/>
                  </a:lnTo>
                  <a:lnTo>
                    <a:pt x="222435" y="752202"/>
                  </a:lnTo>
                  <a:lnTo>
                    <a:pt x="263131" y="769377"/>
                  </a:lnTo>
                  <a:lnTo>
                    <a:pt x="305990" y="782014"/>
                  </a:lnTo>
                  <a:lnTo>
                    <a:pt x="350713" y="789813"/>
                  </a:lnTo>
                  <a:lnTo>
                    <a:pt x="397002" y="792479"/>
                  </a:lnTo>
                  <a:lnTo>
                    <a:pt x="443290" y="789813"/>
                  </a:lnTo>
                  <a:lnTo>
                    <a:pt x="488013" y="782014"/>
                  </a:lnTo>
                  <a:lnTo>
                    <a:pt x="530872" y="769377"/>
                  </a:lnTo>
                  <a:lnTo>
                    <a:pt x="571568" y="752202"/>
                  </a:lnTo>
                  <a:lnTo>
                    <a:pt x="609805" y="730786"/>
                  </a:lnTo>
                  <a:lnTo>
                    <a:pt x="645282" y="705425"/>
                  </a:lnTo>
                  <a:lnTo>
                    <a:pt x="677703" y="676417"/>
                  </a:lnTo>
                  <a:lnTo>
                    <a:pt x="706769" y="644061"/>
                  </a:lnTo>
                  <a:lnTo>
                    <a:pt x="732181" y="608652"/>
                  </a:lnTo>
                  <a:lnTo>
                    <a:pt x="753642" y="570489"/>
                  </a:lnTo>
                  <a:lnTo>
                    <a:pt x="770853" y="529868"/>
                  </a:lnTo>
                  <a:lnTo>
                    <a:pt x="778764" y="503143"/>
                  </a:lnTo>
                  <a:lnTo>
                    <a:pt x="778764" y="289336"/>
                  </a:lnTo>
                  <a:lnTo>
                    <a:pt x="753642" y="221990"/>
                  </a:lnTo>
                  <a:lnTo>
                    <a:pt x="732181" y="183827"/>
                  </a:lnTo>
                  <a:lnTo>
                    <a:pt x="706769" y="148418"/>
                  </a:lnTo>
                  <a:lnTo>
                    <a:pt x="677703" y="116062"/>
                  </a:lnTo>
                  <a:lnTo>
                    <a:pt x="645282" y="87054"/>
                  </a:lnTo>
                  <a:lnTo>
                    <a:pt x="609805" y="61693"/>
                  </a:lnTo>
                  <a:lnTo>
                    <a:pt x="571568" y="40277"/>
                  </a:lnTo>
                  <a:lnTo>
                    <a:pt x="530872" y="23102"/>
                  </a:lnTo>
                  <a:lnTo>
                    <a:pt x="488013" y="10465"/>
                  </a:lnTo>
                  <a:lnTo>
                    <a:pt x="443290" y="2666"/>
                  </a:lnTo>
                  <a:lnTo>
                    <a:pt x="3970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548871" y="411480"/>
              <a:ext cx="522731" cy="52120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23715" y="1629155"/>
              <a:ext cx="7168896" cy="40325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570"/>
            <a:ext cx="12191999" cy="684885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5"/>
                </a:lnTo>
                <a:lnTo>
                  <a:pt x="12192000" y="68579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069238" y="2020570"/>
            <a:ext cx="2131060" cy="1677035"/>
            <a:chOff x="1069238" y="2020570"/>
            <a:chExt cx="2131060" cy="167703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9238" y="2020570"/>
              <a:ext cx="1326768" cy="304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9238" y="2294890"/>
              <a:ext cx="2130679" cy="3048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9238" y="2569210"/>
              <a:ext cx="1510665" cy="3048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9238" y="2843225"/>
              <a:ext cx="1151686" cy="3051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69238" y="3118104"/>
              <a:ext cx="1556258" cy="3048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69238" y="3392424"/>
              <a:ext cx="1431671" cy="304800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672083" y="2001011"/>
            <a:ext cx="218440" cy="291465"/>
          </a:xfrm>
          <a:custGeom>
            <a:avLst/>
            <a:gdLst/>
            <a:ahLst/>
            <a:cxnLst/>
            <a:rect l="l" t="t" r="r" b="b"/>
            <a:pathLst>
              <a:path w="218440" h="291464">
                <a:moveTo>
                  <a:pt x="0" y="0"/>
                </a:moveTo>
                <a:lnTo>
                  <a:pt x="0" y="291084"/>
                </a:lnTo>
                <a:lnTo>
                  <a:pt x="217931" y="1455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599164" y="6185915"/>
              <a:ext cx="432053" cy="51128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744197" y="6240170"/>
              <a:ext cx="252983" cy="30479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1052" y="180467"/>
              <a:ext cx="4393438" cy="37185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68852" y="1434033"/>
              <a:ext cx="7598664" cy="460248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63923" y="1629155"/>
              <a:ext cx="7028688" cy="403250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1413235" y="275843"/>
              <a:ext cx="779145" cy="792480"/>
            </a:xfrm>
            <a:custGeom>
              <a:avLst/>
              <a:gdLst/>
              <a:ahLst/>
              <a:cxnLst/>
              <a:rect l="l" t="t" r="r" b="b"/>
              <a:pathLst>
                <a:path w="779145" h="792480">
                  <a:moveTo>
                    <a:pt x="397002" y="0"/>
                  </a:moveTo>
                  <a:lnTo>
                    <a:pt x="350713" y="2666"/>
                  </a:lnTo>
                  <a:lnTo>
                    <a:pt x="305990" y="10465"/>
                  </a:lnTo>
                  <a:lnTo>
                    <a:pt x="263131" y="23102"/>
                  </a:lnTo>
                  <a:lnTo>
                    <a:pt x="222435" y="40277"/>
                  </a:lnTo>
                  <a:lnTo>
                    <a:pt x="184198" y="61693"/>
                  </a:lnTo>
                  <a:lnTo>
                    <a:pt x="148721" y="87054"/>
                  </a:lnTo>
                  <a:lnTo>
                    <a:pt x="116300" y="116062"/>
                  </a:lnTo>
                  <a:lnTo>
                    <a:pt x="87234" y="148418"/>
                  </a:lnTo>
                  <a:lnTo>
                    <a:pt x="61822" y="183827"/>
                  </a:lnTo>
                  <a:lnTo>
                    <a:pt x="40361" y="221990"/>
                  </a:lnTo>
                  <a:lnTo>
                    <a:pt x="23150" y="262611"/>
                  </a:lnTo>
                  <a:lnTo>
                    <a:pt x="10488" y="305390"/>
                  </a:lnTo>
                  <a:lnTo>
                    <a:pt x="2671" y="350033"/>
                  </a:lnTo>
                  <a:lnTo>
                    <a:pt x="0" y="396239"/>
                  </a:lnTo>
                  <a:lnTo>
                    <a:pt x="2671" y="442446"/>
                  </a:lnTo>
                  <a:lnTo>
                    <a:pt x="10488" y="487089"/>
                  </a:lnTo>
                  <a:lnTo>
                    <a:pt x="23150" y="529868"/>
                  </a:lnTo>
                  <a:lnTo>
                    <a:pt x="40361" y="570489"/>
                  </a:lnTo>
                  <a:lnTo>
                    <a:pt x="61822" y="608652"/>
                  </a:lnTo>
                  <a:lnTo>
                    <a:pt x="87234" y="644061"/>
                  </a:lnTo>
                  <a:lnTo>
                    <a:pt x="116300" y="676417"/>
                  </a:lnTo>
                  <a:lnTo>
                    <a:pt x="148721" y="705425"/>
                  </a:lnTo>
                  <a:lnTo>
                    <a:pt x="184198" y="730786"/>
                  </a:lnTo>
                  <a:lnTo>
                    <a:pt x="222435" y="752202"/>
                  </a:lnTo>
                  <a:lnTo>
                    <a:pt x="263131" y="769377"/>
                  </a:lnTo>
                  <a:lnTo>
                    <a:pt x="305990" y="782014"/>
                  </a:lnTo>
                  <a:lnTo>
                    <a:pt x="350713" y="789813"/>
                  </a:lnTo>
                  <a:lnTo>
                    <a:pt x="397002" y="792479"/>
                  </a:lnTo>
                  <a:lnTo>
                    <a:pt x="443290" y="789813"/>
                  </a:lnTo>
                  <a:lnTo>
                    <a:pt x="488013" y="782014"/>
                  </a:lnTo>
                  <a:lnTo>
                    <a:pt x="530872" y="769377"/>
                  </a:lnTo>
                  <a:lnTo>
                    <a:pt x="571568" y="752202"/>
                  </a:lnTo>
                  <a:lnTo>
                    <a:pt x="609805" y="730786"/>
                  </a:lnTo>
                  <a:lnTo>
                    <a:pt x="645282" y="705425"/>
                  </a:lnTo>
                  <a:lnTo>
                    <a:pt x="677703" y="676417"/>
                  </a:lnTo>
                  <a:lnTo>
                    <a:pt x="706769" y="644061"/>
                  </a:lnTo>
                  <a:lnTo>
                    <a:pt x="732181" y="608652"/>
                  </a:lnTo>
                  <a:lnTo>
                    <a:pt x="753642" y="570489"/>
                  </a:lnTo>
                  <a:lnTo>
                    <a:pt x="770853" y="529868"/>
                  </a:lnTo>
                  <a:lnTo>
                    <a:pt x="778764" y="503143"/>
                  </a:lnTo>
                  <a:lnTo>
                    <a:pt x="778764" y="289336"/>
                  </a:lnTo>
                  <a:lnTo>
                    <a:pt x="753642" y="221990"/>
                  </a:lnTo>
                  <a:lnTo>
                    <a:pt x="732181" y="183827"/>
                  </a:lnTo>
                  <a:lnTo>
                    <a:pt x="706769" y="148418"/>
                  </a:lnTo>
                  <a:lnTo>
                    <a:pt x="677703" y="116062"/>
                  </a:lnTo>
                  <a:lnTo>
                    <a:pt x="645282" y="87054"/>
                  </a:lnTo>
                  <a:lnTo>
                    <a:pt x="609805" y="61693"/>
                  </a:lnTo>
                  <a:lnTo>
                    <a:pt x="571568" y="40277"/>
                  </a:lnTo>
                  <a:lnTo>
                    <a:pt x="530872" y="23102"/>
                  </a:lnTo>
                  <a:lnTo>
                    <a:pt x="488013" y="10465"/>
                  </a:lnTo>
                  <a:lnTo>
                    <a:pt x="443290" y="2666"/>
                  </a:lnTo>
                  <a:lnTo>
                    <a:pt x="3970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548871" y="411480"/>
              <a:ext cx="522731" cy="5212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570"/>
            <a:ext cx="12191999" cy="684885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5C08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022603" y="1607566"/>
            <a:ext cx="2348865" cy="1128395"/>
            <a:chOff x="1022603" y="1607566"/>
            <a:chExt cx="2348865" cy="112839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2603" y="1607566"/>
              <a:ext cx="2213864" cy="304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2603" y="1881581"/>
              <a:ext cx="2169160" cy="3051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2603" y="2156460"/>
              <a:ext cx="2348865" cy="3048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2603" y="2430780"/>
              <a:ext cx="587121" cy="304800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036929" y="3369259"/>
            <a:ext cx="2707005" cy="2226310"/>
            <a:chOff x="1036929" y="3369259"/>
            <a:chExt cx="2707005" cy="2226310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6929" y="3369259"/>
              <a:ext cx="2266187" cy="3051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6929" y="3644137"/>
              <a:ext cx="2591054" cy="3048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6929" y="3918457"/>
              <a:ext cx="1348613" cy="3048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6929" y="4192777"/>
              <a:ext cx="2707005" cy="3048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6929" y="4467174"/>
              <a:ext cx="2661411" cy="30510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36929" y="4741798"/>
              <a:ext cx="1617853" cy="3048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36929" y="5016118"/>
              <a:ext cx="1760855" cy="3048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36929" y="5290413"/>
              <a:ext cx="1418590" cy="304800"/>
            </a:xfrm>
            <a:prstGeom prst="rect">
              <a:avLst/>
            </a:prstGeom>
          </p:spPr>
        </p:pic>
      </p:grpSp>
      <p:sp>
        <p:nvSpPr>
          <p:cNvPr id="18" name="object 18"/>
          <p:cNvSpPr/>
          <p:nvPr/>
        </p:nvSpPr>
        <p:spPr>
          <a:xfrm>
            <a:off x="605027" y="1606296"/>
            <a:ext cx="219710" cy="292735"/>
          </a:xfrm>
          <a:custGeom>
            <a:avLst/>
            <a:gdLst/>
            <a:ahLst/>
            <a:cxnLst/>
            <a:rect l="l" t="t" r="r" b="b"/>
            <a:pathLst>
              <a:path w="219709" h="292735">
                <a:moveTo>
                  <a:pt x="0" y="0"/>
                </a:moveTo>
                <a:lnTo>
                  <a:pt x="0" y="292607"/>
                </a:lnTo>
                <a:lnTo>
                  <a:pt x="219456" y="14630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86740" y="3348228"/>
            <a:ext cx="219710" cy="292735"/>
          </a:xfrm>
          <a:custGeom>
            <a:avLst/>
            <a:gdLst/>
            <a:ahLst/>
            <a:cxnLst/>
            <a:rect l="l" t="t" r="r" b="b"/>
            <a:pathLst>
              <a:path w="219709" h="292735">
                <a:moveTo>
                  <a:pt x="0" y="0"/>
                </a:moveTo>
                <a:lnTo>
                  <a:pt x="0" y="292608"/>
                </a:lnTo>
                <a:lnTo>
                  <a:pt x="219455" y="14630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1" name="object 21"/>
            <p:cNvSpPr/>
            <p:nvPr/>
          </p:nvSpPr>
          <p:spPr>
            <a:xfrm>
              <a:off x="0" y="0"/>
              <a:ext cx="12192000" cy="741045"/>
            </a:xfrm>
            <a:custGeom>
              <a:avLst/>
              <a:gdLst/>
              <a:ahLst/>
              <a:cxnLst/>
              <a:rect l="l" t="t" r="r" b="b"/>
              <a:pathLst>
                <a:path w="12192000" h="741045">
                  <a:moveTo>
                    <a:pt x="12192000" y="0"/>
                  </a:moveTo>
                  <a:lnTo>
                    <a:pt x="0" y="0"/>
                  </a:lnTo>
                  <a:lnTo>
                    <a:pt x="0" y="740663"/>
                  </a:lnTo>
                  <a:lnTo>
                    <a:pt x="12192000" y="7406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5552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411711" y="769619"/>
              <a:ext cx="780415" cy="6088380"/>
            </a:xfrm>
            <a:custGeom>
              <a:avLst/>
              <a:gdLst/>
              <a:ahLst/>
              <a:cxnLst/>
              <a:rect l="l" t="t" r="r" b="b"/>
              <a:pathLst>
                <a:path w="780415" h="6088380">
                  <a:moveTo>
                    <a:pt x="780288" y="0"/>
                  </a:moveTo>
                  <a:lnTo>
                    <a:pt x="0" y="0"/>
                  </a:lnTo>
                  <a:lnTo>
                    <a:pt x="0" y="6088378"/>
                  </a:lnTo>
                  <a:lnTo>
                    <a:pt x="780288" y="6088378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FFFFFF">
                <a:alpha val="3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602211" y="6185915"/>
              <a:ext cx="425970" cy="51128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747245" y="6240170"/>
              <a:ext cx="240792" cy="3047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1052" y="195071"/>
              <a:ext cx="4393438" cy="37185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0" y="345947"/>
              <a:ext cx="488950" cy="41275"/>
            </a:xfrm>
            <a:custGeom>
              <a:avLst/>
              <a:gdLst/>
              <a:ahLst/>
              <a:cxnLst/>
              <a:rect l="l" t="t" r="r" b="b"/>
              <a:pathLst>
                <a:path w="488950" h="41275">
                  <a:moveTo>
                    <a:pt x="488378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488378" y="41148"/>
                  </a:lnTo>
                  <a:lnTo>
                    <a:pt x="4883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854196" y="1295387"/>
              <a:ext cx="4104132" cy="495909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49267" y="1490472"/>
              <a:ext cx="3534155" cy="438912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216140" y="1274102"/>
              <a:ext cx="4396740" cy="498043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411211" y="1469136"/>
              <a:ext cx="3826763" cy="4410456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1413235" y="275843"/>
              <a:ext cx="779145" cy="792480"/>
            </a:xfrm>
            <a:custGeom>
              <a:avLst/>
              <a:gdLst/>
              <a:ahLst/>
              <a:cxnLst/>
              <a:rect l="l" t="t" r="r" b="b"/>
              <a:pathLst>
                <a:path w="779145" h="792480">
                  <a:moveTo>
                    <a:pt x="397002" y="0"/>
                  </a:moveTo>
                  <a:lnTo>
                    <a:pt x="350713" y="2666"/>
                  </a:lnTo>
                  <a:lnTo>
                    <a:pt x="305990" y="10465"/>
                  </a:lnTo>
                  <a:lnTo>
                    <a:pt x="263131" y="23102"/>
                  </a:lnTo>
                  <a:lnTo>
                    <a:pt x="222435" y="40277"/>
                  </a:lnTo>
                  <a:lnTo>
                    <a:pt x="184198" y="61693"/>
                  </a:lnTo>
                  <a:lnTo>
                    <a:pt x="148721" y="87054"/>
                  </a:lnTo>
                  <a:lnTo>
                    <a:pt x="116300" y="116062"/>
                  </a:lnTo>
                  <a:lnTo>
                    <a:pt x="87234" y="148418"/>
                  </a:lnTo>
                  <a:lnTo>
                    <a:pt x="61822" y="183827"/>
                  </a:lnTo>
                  <a:lnTo>
                    <a:pt x="40361" y="221990"/>
                  </a:lnTo>
                  <a:lnTo>
                    <a:pt x="23150" y="262611"/>
                  </a:lnTo>
                  <a:lnTo>
                    <a:pt x="10488" y="305390"/>
                  </a:lnTo>
                  <a:lnTo>
                    <a:pt x="2671" y="350033"/>
                  </a:lnTo>
                  <a:lnTo>
                    <a:pt x="0" y="396239"/>
                  </a:lnTo>
                  <a:lnTo>
                    <a:pt x="2671" y="442446"/>
                  </a:lnTo>
                  <a:lnTo>
                    <a:pt x="10488" y="487089"/>
                  </a:lnTo>
                  <a:lnTo>
                    <a:pt x="23150" y="529868"/>
                  </a:lnTo>
                  <a:lnTo>
                    <a:pt x="40361" y="570489"/>
                  </a:lnTo>
                  <a:lnTo>
                    <a:pt x="61822" y="608652"/>
                  </a:lnTo>
                  <a:lnTo>
                    <a:pt x="87234" y="644061"/>
                  </a:lnTo>
                  <a:lnTo>
                    <a:pt x="116300" y="676417"/>
                  </a:lnTo>
                  <a:lnTo>
                    <a:pt x="148721" y="705425"/>
                  </a:lnTo>
                  <a:lnTo>
                    <a:pt x="184198" y="730786"/>
                  </a:lnTo>
                  <a:lnTo>
                    <a:pt x="222435" y="752202"/>
                  </a:lnTo>
                  <a:lnTo>
                    <a:pt x="263131" y="769377"/>
                  </a:lnTo>
                  <a:lnTo>
                    <a:pt x="305990" y="782014"/>
                  </a:lnTo>
                  <a:lnTo>
                    <a:pt x="350713" y="789813"/>
                  </a:lnTo>
                  <a:lnTo>
                    <a:pt x="397002" y="792479"/>
                  </a:lnTo>
                  <a:lnTo>
                    <a:pt x="443290" y="789813"/>
                  </a:lnTo>
                  <a:lnTo>
                    <a:pt x="488013" y="782014"/>
                  </a:lnTo>
                  <a:lnTo>
                    <a:pt x="530872" y="769377"/>
                  </a:lnTo>
                  <a:lnTo>
                    <a:pt x="571568" y="752202"/>
                  </a:lnTo>
                  <a:lnTo>
                    <a:pt x="609805" y="730786"/>
                  </a:lnTo>
                  <a:lnTo>
                    <a:pt x="645282" y="705425"/>
                  </a:lnTo>
                  <a:lnTo>
                    <a:pt x="677703" y="676417"/>
                  </a:lnTo>
                  <a:lnTo>
                    <a:pt x="706769" y="644061"/>
                  </a:lnTo>
                  <a:lnTo>
                    <a:pt x="732181" y="608652"/>
                  </a:lnTo>
                  <a:lnTo>
                    <a:pt x="753642" y="570489"/>
                  </a:lnTo>
                  <a:lnTo>
                    <a:pt x="770853" y="529868"/>
                  </a:lnTo>
                  <a:lnTo>
                    <a:pt x="778764" y="503143"/>
                  </a:lnTo>
                  <a:lnTo>
                    <a:pt x="778764" y="289336"/>
                  </a:lnTo>
                  <a:lnTo>
                    <a:pt x="753642" y="221990"/>
                  </a:lnTo>
                  <a:lnTo>
                    <a:pt x="732181" y="183827"/>
                  </a:lnTo>
                  <a:lnTo>
                    <a:pt x="706769" y="148418"/>
                  </a:lnTo>
                  <a:lnTo>
                    <a:pt x="677703" y="116062"/>
                  </a:lnTo>
                  <a:lnTo>
                    <a:pt x="645282" y="87054"/>
                  </a:lnTo>
                  <a:lnTo>
                    <a:pt x="609805" y="61693"/>
                  </a:lnTo>
                  <a:lnTo>
                    <a:pt x="571568" y="40277"/>
                  </a:lnTo>
                  <a:lnTo>
                    <a:pt x="530872" y="23102"/>
                  </a:lnTo>
                  <a:lnTo>
                    <a:pt x="488013" y="10465"/>
                  </a:lnTo>
                  <a:lnTo>
                    <a:pt x="443290" y="2666"/>
                  </a:lnTo>
                  <a:lnTo>
                    <a:pt x="3970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548871" y="411480"/>
              <a:ext cx="522731" cy="5212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</Words>
  <Application>Microsoft Office PowerPoint</Application>
  <PresentationFormat>Произвольный</PresentationFormat>
  <Paragraphs>10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Понятова Анастасия Алексеевна</dc:creator>
  <cp:lastModifiedBy>Ivan</cp:lastModifiedBy>
  <cp:revision>1</cp:revision>
  <dcterms:created xsi:type="dcterms:W3CDTF">2024-05-23T12:30:22Z</dcterms:created>
  <dcterms:modified xsi:type="dcterms:W3CDTF">2024-05-27T21:49:33Z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2024-05-22T00:00:00Z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2024-05-23T00:00:00Z</vt:filetime>
  </property>
  <property fmtid="{D5CDD505-2E9C-101B-9397-08002B2CF9AE}" pid="5" name="Producer">
    <vt:lpwstr>Microsoft® PowerPoint® 2016</vt:lpwstr>
  </property>
</Properties>
</file>